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4357" r:id="rId5"/>
    <p:sldId id="257" r:id="rId6"/>
    <p:sldId id="4367" r:id="rId7"/>
    <p:sldId id="4385" r:id="rId8"/>
    <p:sldId id="4379" r:id="rId9"/>
    <p:sldId id="4383" r:id="rId10"/>
    <p:sldId id="4382" r:id="rId11"/>
    <p:sldId id="3995" r:id="rId12"/>
  </p:sldIdLst>
  <p:sldSz cx="12192000" cy="6858000"/>
  <p:notesSz cx="6858000" cy="9144000"/>
  <p:embeddedFontLst>
    <p:embeddedFont>
      <p:font typeface="Arial Narrow" panose="020B060602020203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Franklin Gothic Medium Cond" panose="020B0606030402020204" pitchFamily="34" charset="0"/>
      <p:regular r:id="rId27"/>
    </p:embeddedFont>
    <p:embeddedFont>
      <p:font typeface="Montserrat" panose="00000500000000000000" pitchFamily="50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ana Rizka" initials="RR" lastIdx="1" clrIdx="0">
    <p:extLst>
      <p:ext uri="{19B8F6BF-5375-455C-9EA6-DF929625EA0E}">
        <p15:presenceInfo xmlns:p15="http://schemas.microsoft.com/office/powerpoint/2012/main" userId="Riana Rizka" providerId="None"/>
      </p:ext>
    </p:extLst>
  </p:cmAuthor>
  <p:cmAuthor id="2" name="Lutfi Jaya" initials="LJ" lastIdx="3" clrIdx="1">
    <p:extLst>
      <p:ext uri="{19B8F6BF-5375-455C-9EA6-DF929625EA0E}">
        <p15:presenceInfo xmlns:p15="http://schemas.microsoft.com/office/powerpoint/2012/main" userId="3b55fc8bb372b7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BA6A"/>
    <a:srgbClr val="005F2E"/>
    <a:srgbClr val="006633"/>
    <a:srgbClr val="57802E"/>
    <a:srgbClr val="4D7129"/>
    <a:srgbClr val="007F3E"/>
    <a:srgbClr val="DDE7C7"/>
    <a:srgbClr val="95C11F"/>
    <a:srgbClr val="008D36"/>
    <a:srgbClr val="DBE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1024" autoAdjust="0"/>
  </p:normalViewPr>
  <p:slideViewPr>
    <p:cSldViewPr snapToGrid="0">
      <p:cViewPr varScale="1">
        <p:scale>
          <a:sx n="104" d="100"/>
          <a:sy n="104" d="100"/>
        </p:scale>
        <p:origin x="100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189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F539A-29D5-40C6-80F0-E69DF96CC414}" type="datetimeFigureOut">
              <a:rPr lang="en-US" smtClean="0"/>
              <a:t>12/27/2022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51FBB-673F-46B1-A7F8-A4EB0EB1D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59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88F63-4743-4E95-B728-2D43C147B3A1}" type="datetimeFigureOut">
              <a:rPr lang="en-AU" smtClean="0"/>
              <a:t>27/12/2022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1F1C3-7E16-4D67-996B-AD647522B300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782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3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1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Tiga aktor pelaksana </a:t>
            </a:r>
            <a:r>
              <a:rPr lang="id-ID" dirty="0" err="1"/>
              <a:t>metadata</a:t>
            </a:r>
            <a:r>
              <a:rPr lang="id-ID" dirty="0"/>
              <a:t> statistik sektoral di masing-masing tingkat.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23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67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06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76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Star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462103" y="0"/>
            <a:ext cx="6547323" cy="6858000"/>
          </a:xfrm>
          <a:custGeom>
            <a:avLst/>
            <a:gdLst>
              <a:gd name="connsiteX0" fmla="*/ 0 w 6547323"/>
              <a:gd name="connsiteY0" fmla="*/ 0 h 6858000"/>
              <a:gd name="connsiteX1" fmla="*/ 6349557 w 6547323"/>
              <a:gd name="connsiteY1" fmla="*/ 0 h 6858000"/>
              <a:gd name="connsiteX2" fmla="*/ 3814581 w 6547323"/>
              <a:gd name="connsiteY2" fmla="*/ 3300265 h 6858000"/>
              <a:gd name="connsiteX3" fmla="*/ 6547323 w 6547323"/>
              <a:gd name="connsiteY3" fmla="*/ 6858000 h 6858000"/>
              <a:gd name="connsiteX4" fmla="*/ 0 w 65473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323" h="6858000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BF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/>
          <p:cNvSpPr/>
          <p:nvPr userDrawn="1"/>
        </p:nvSpPr>
        <p:spPr>
          <a:xfrm flipH="1">
            <a:off x="1909835" y="3307080"/>
            <a:ext cx="5093965" cy="3550920"/>
          </a:xfrm>
          <a:prstGeom prst="parallelogram">
            <a:avLst>
              <a:gd name="adj" fmla="val 76721"/>
            </a:avLst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92870B29-B525-4A0A-8BFC-BCE2939A50F0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2" y="0"/>
            <a:ext cx="6547323" cy="6858000"/>
          </a:xfrm>
          <a:custGeom>
            <a:avLst/>
            <a:gdLst>
              <a:gd name="connsiteX0" fmla="*/ 0 w 6547323"/>
              <a:gd name="connsiteY0" fmla="*/ 0 h 6858000"/>
              <a:gd name="connsiteX1" fmla="*/ 6349557 w 6547323"/>
              <a:gd name="connsiteY1" fmla="*/ 0 h 6858000"/>
              <a:gd name="connsiteX2" fmla="*/ 3814581 w 6547323"/>
              <a:gd name="connsiteY2" fmla="*/ 3300265 h 6858000"/>
              <a:gd name="connsiteX3" fmla="*/ 6547323 w 6547323"/>
              <a:gd name="connsiteY3" fmla="*/ 6858000 h 6858000"/>
              <a:gd name="connsiteX4" fmla="*/ 0 w 65473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7323" h="6858000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6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St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3">
            <a:extLst>
              <a:ext uri="{FF2B5EF4-FFF2-40B4-BE49-F238E27FC236}">
                <a16:creationId xmlns:a16="http://schemas.microsoft.com/office/drawing/2014/main" id="{215DCC06-2F8F-4A0C-AC7E-B38085EDF3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77126" cy="6858000"/>
          </a:xfrm>
          <a:custGeom>
            <a:avLst/>
            <a:gdLst>
              <a:gd name="connsiteX0" fmla="*/ 690146 w 6377126"/>
              <a:gd name="connsiteY0" fmla="*/ 6438374 h 6858000"/>
              <a:gd name="connsiteX1" fmla="*/ 932417 w 6377126"/>
              <a:gd name="connsiteY1" fmla="*/ 6858000 h 6858000"/>
              <a:gd name="connsiteX2" fmla="*/ 0 w 6377126"/>
              <a:gd name="connsiteY2" fmla="*/ 6858000 h 6858000"/>
              <a:gd name="connsiteX3" fmla="*/ 0 w 6377126"/>
              <a:gd name="connsiteY3" fmla="*/ 6836830 h 6858000"/>
              <a:gd name="connsiteX4" fmla="*/ 0 w 6377126"/>
              <a:gd name="connsiteY4" fmla="*/ 5243008 h 6858000"/>
              <a:gd name="connsiteX5" fmla="*/ 609485 w 6377126"/>
              <a:gd name="connsiteY5" fmla="*/ 6298666 h 6858000"/>
              <a:gd name="connsiteX6" fmla="*/ 0 w 6377126"/>
              <a:gd name="connsiteY6" fmla="*/ 6650552 h 6858000"/>
              <a:gd name="connsiteX7" fmla="*/ 3961652 w 6377126"/>
              <a:gd name="connsiteY7" fmla="*/ 4549571 h 6858000"/>
              <a:gd name="connsiteX8" fmla="*/ 5294425 w 6377126"/>
              <a:gd name="connsiteY8" fmla="*/ 6858000 h 6858000"/>
              <a:gd name="connsiteX9" fmla="*/ 3253128 w 6377126"/>
              <a:gd name="connsiteY9" fmla="*/ 6858000 h 6858000"/>
              <a:gd name="connsiteX10" fmla="*/ 2430680 w 6377126"/>
              <a:gd name="connsiteY10" fmla="*/ 5433478 h 6858000"/>
              <a:gd name="connsiteX11" fmla="*/ 1384858 w 6377126"/>
              <a:gd name="connsiteY11" fmla="*/ 3864041 h 6858000"/>
              <a:gd name="connsiteX12" fmla="*/ 3105618 w 6377126"/>
              <a:gd name="connsiteY12" fmla="*/ 6844488 h 6858000"/>
              <a:gd name="connsiteX13" fmla="*/ 3082214 w 6377126"/>
              <a:gd name="connsiteY13" fmla="*/ 6858000 h 6858000"/>
              <a:gd name="connsiteX14" fmla="*/ 1072123 w 6377126"/>
              <a:gd name="connsiteY14" fmla="*/ 6858000 h 6858000"/>
              <a:gd name="connsiteX15" fmla="*/ 0 w 6377126"/>
              <a:gd name="connsiteY15" fmla="*/ 5001027 h 6858000"/>
              <a:gd name="connsiteX16" fmla="*/ 0 w 6377126"/>
              <a:gd name="connsiteY16" fmla="*/ 4663589 h 6858000"/>
              <a:gd name="connsiteX17" fmla="*/ 4656363 w 6377126"/>
              <a:gd name="connsiteY17" fmla="*/ 1975236 h 6858000"/>
              <a:gd name="connsiteX18" fmla="*/ 6377126 w 6377126"/>
              <a:gd name="connsiteY18" fmla="*/ 4955682 h 6858000"/>
              <a:gd name="connsiteX19" fmla="*/ 4846153 w 6377126"/>
              <a:gd name="connsiteY19" fmla="*/ 5839590 h 6858000"/>
              <a:gd name="connsiteX20" fmla="*/ 3125391 w 6377126"/>
              <a:gd name="connsiteY20" fmla="*/ 2859143 h 6858000"/>
              <a:gd name="connsiteX21" fmla="*/ 2160227 w 6377126"/>
              <a:gd name="connsiteY21" fmla="*/ 1429414 h 6858000"/>
              <a:gd name="connsiteX22" fmla="*/ 3880991 w 6377126"/>
              <a:gd name="connsiteY22" fmla="*/ 4409862 h 6858000"/>
              <a:gd name="connsiteX23" fmla="*/ 2350018 w 6377126"/>
              <a:gd name="connsiteY23" fmla="*/ 5293770 h 6858000"/>
              <a:gd name="connsiteX24" fmla="*/ 629257 w 6377126"/>
              <a:gd name="connsiteY24" fmla="*/ 2313322 h 6858000"/>
              <a:gd name="connsiteX25" fmla="*/ 1474664 w 6377126"/>
              <a:gd name="connsiteY25" fmla="*/ 0 h 6858000"/>
              <a:gd name="connsiteX26" fmla="*/ 3515960 w 6377126"/>
              <a:gd name="connsiteY26" fmla="*/ 0 h 6858000"/>
              <a:gd name="connsiteX27" fmla="*/ 4575702 w 6377126"/>
              <a:gd name="connsiteY27" fmla="*/ 1835527 h 6858000"/>
              <a:gd name="connsiteX28" fmla="*/ 3044729 w 6377126"/>
              <a:gd name="connsiteY28" fmla="*/ 2719435 h 6858000"/>
              <a:gd name="connsiteX29" fmla="*/ 0 w 6377126"/>
              <a:gd name="connsiteY29" fmla="*/ 0 h 6858000"/>
              <a:gd name="connsiteX30" fmla="*/ 1334958 w 6377126"/>
              <a:gd name="connsiteY30" fmla="*/ 0 h 6858000"/>
              <a:gd name="connsiteX31" fmla="*/ 2079568 w 6377126"/>
              <a:gd name="connsiteY31" fmla="*/ 1289704 h 6858000"/>
              <a:gd name="connsiteX32" fmla="*/ 548597 w 6377126"/>
              <a:gd name="connsiteY32" fmla="*/ 2173612 h 6858000"/>
              <a:gd name="connsiteX33" fmla="*/ 0 w 6377126"/>
              <a:gd name="connsiteY33" fmla="*/ 12234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77126" h="6858000">
                <a:moveTo>
                  <a:pt x="690146" y="6438374"/>
                </a:moveTo>
                <a:lnTo>
                  <a:pt x="932417" y="6858000"/>
                </a:lnTo>
                <a:lnTo>
                  <a:pt x="0" y="6858000"/>
                </a:lnTo>
                <a:lnTo>
                  <a:pt x="0" y="6836830"/>
                </a:lnTo>
                <a:close/>
                <a:moveTo>
                  <a:pt x="0" y="5243008"/>
                </a:moveTo>
                <a:lnTo>
                  <a:pt x="609485" y="6298666"/>
                </a:lnTo>
                <a:lnTo>
                  <a:pt x="0" y="6650552"/>
                </a:lnTo>
                <a:close/>
                <a:moveTo>
                  <a:pt x="3961652" y="4549571"/>
                </a:moveTo>
                <a:lnTo>
                  <a:pt x="5294425" y="6858000"/>
                </a:lnTo>
                <a:lnTo>
                  <a:pt x="3253128" y="6858000"/>
                </a:lnTo>
                <a:lnTo>
                  <a:pt x="2430680" y="5433478"/>
                </a:lnTo>
                <a:close/>
                <a:moveTo>
                  <a:pt x="1384858" y="3864041"/>
                </a:moveTo>
                <a:lnTo>
                  <a:pt x="3105618" y="6844488"/>
                </a:lnTo>
                <a:lnTo>
                  <a:pt x="3082214" y="6858000"/>
                </a:lnTo>
                <a:lnTo>
                  <a:pt x="1072123" y="6858000"/>
                </a:lnTo>
                <a:lnTo>
                  <a:pt x="0" y="5001027"/>
                </a:lnTo>
                <a:lnTo>
                  <a:pt x="0" y="4663589"/>
                </a:lnTo>
                <a:close/>
                <a:moveTo>
                  <a:pt x="4656363" y="1975236"/>
                </a:moveTo>
                <a:lnTo>
                  <a:pt x="6377126" y="4955682"/>
                </a:lnTo>
                <a:lnTo>
                  <a:pt x="4846153" y="5839590"/>
                </a:lnTo>
                <a:lnTo>
                  <a:pt x="3125391" y="2859143"/>
                </a:lnTo>
                <a:close/>
                <a:moveTo>
                  <a:pt x="2160227" y="1429414"/>
                </a:moveTo>
                <a:lnTo>
                  <a:pt x="3880991" y="4409862"/>
                </a:lnTo>
                <a:lnTo>
                  <a:pt x="2350018" y="5293770"/>
                </a:lnTo>
                <a:lnTo>
                  <a:pt x="629257" y="2313322"/>
                </a:lnTo>
                <a:close/>
                <a:moveTo>
                  <a:pt x="1474664" y="0"/>
                </a:moveTo>
                <a:lnTo>
                  <a:pt x="3515960" y="0"/>
                </a:lnTo>
                <a:lnTo>
                  <a:pt x="4575702" y="1835527"/>
                </a:lnTo>
                <a:lnTo>
                  <a:pt x="3044729" y="2719435"/>
                </a:lnTo>
                <a:close/>
                <a:moveTo>
                  <a:pt x="0" y="0"/>
                </a:moveTo>
                <a:lnTo>
                  <a:pt x="1334958" y="0"/>
                </a:lnTo>
                <a:lnTo>
                  <a:pt x="2079568" y="1289704"/>
                </a:lnTo>
                <a:lnTo>
                  <a:pt x="548597" y="2173612"/>
                </a:lnTo>
                <a:lnTo>
                  <a:pt x="0" y="122341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5D94040-2E6A-4074-9AF3-B7CFDC2DA20A}"/>
              </a:ext>
            </a:extLst>
          </p:cNvPr>
          <p:cNvSpPr/>
          <p:nvPr userDrawn="1"/>
        </p:nvSpPr>
        <p:spPr>
          <a:xfrm rot="19800000" flipH="1">
            <a:off x="-763010" y="1690932"/>
            <a:ext cx="1526020" cy="2643145"/>
          </a:xfrm>
          <a:custGeom>
            <a:avLst/>
            <a:gdLst>
              <a:gd name="connsiteX0" fmla="*/ 0 w 1526020"/>
              <a:gd name="connsiteY0" fmla="*/ 0 h 2643145"/>
              <a:gd name="connsiteX1" fmla="*/ 0 w 1526020"/>
              <a:gd name="connsiteY1" fmla="*/ 2643145 h 2643145"/>
              <a:gd name="connsiteX2" fmla="*/ 1526020 w 1526020"/>
              <a:gd name="connsiteY2" fmla="*/ 2643145 h 26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020" h="2643145">
                <a:moveTo>
                  <a:pt x="0" y="0"/>
                </a:moveTo>
                <a:lnTo>
                  <a:pt x="0" y="2643145"/>
                </a:lnTo>
                <a:lnTo>
                  <a:pt x="1526020" y="2643145"/>
                </a:lnTo>
                <a:close/>
              </a:path>
            </a:pathLst>
          </a:cu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6E6589-8B22-4102-8C4A-8437D6B41771}"/>
              </a:ext>
            </a:extLst>
          </p:cNvPr>
          <p:cNvSpPr/>
          <p:nvPr userDrawn="1"/>
        </p:nvSpPr>
        <p:spPr>
          <a:xfrm>
            <a:off x="4928865" y="5091768"/>
            <a:ext cx="2550707" cy="1766232"/>
          </a:xfrm>
          <a:custGeom>
            <a:avLst/>
            <a:gdLst>
              <a:gd name="connsiteX0" fmla="*/ 1530973 w 2550707"/>
              <a:gd name="connsiteY0" fmla="*/ 0 h 1766232"/>
              <a:gd name="connsiteX1" fmla="*/ 2550707 w 2550707"/>
              <a:gd name="connsiteY1" fmla="*/ 1766232 h 1766232"/>
              <a:gd name="connsiteX2" fmla="*/ 509410 w 2550707"/>
              <a:gd name="connsiteY2" fmla="*/ 1766232 h 1766232"/>
              <a:gd name="connsiteX3" fmla="*/ 0 w 2550707"/>
              <a:gd name="connsiteY3" fmla="*/ 883908 h 17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0707" h="1766232">
                <a:moveTo>
                  <a:pt x="1530973" y="0"/>
                </a:moveTo>
                <a:lnTo>
                  <a:pt x="2550707" y="1766232"/>
                </a:lnTo>
                <a:lnTo>
                  <a:pt x="509410" y="1766232"/>
                </a:lnTo>
                <a:lnTo>
                  <a:pt x="0" y="883908"/>
                </a:lnTo>
                <a:close/>
              </a:path>
            </a:pathLst>
          </a:cu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45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7EE4B0-D583-42F8-A198-2CF25D11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rgbClr val="005F2E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7862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Green">
    <p:bg>
      <p:bgPr>
        <a:solidFill>
          <a:srgbClr val="00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3883CC1-6913-4748-8C44-ADD8A97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733518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2658-F217-48FD-9FE0-A973885F3361}" type="datetime1">
              <a:rPr lang="en-AU" smtClean="0"/>
              <a:t>27/12/2022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A908-BA59-4183-8648-53219FC00D5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832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4" r:id="rId2"/>
    <p:sldLayoutId id="2147483696" r:id="rId3"/>
    <p:sldLayoutId id="214748366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hyperlink" Target="https://unsplash.com/s/photos/data?utm_source=unsplash&amp;utm_medium=referral&amp;utm_content=creditCopy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es/@uxindo?utm_source=unsplash&amp;utm_medium=referral&amp;utm_content=creditCopyText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A3B3262-123F-47B7-85BF-0AD075B30A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9206" r="19206"/>
          <a:stretch>
            <a:fillRect/>
          </a:stretch>
        </p:blipFill>
        <p:spPr/>
      </p:pic>
      <p:sp>
        <p:nvSpPr>
          <p:cNvPr id="4" name="Rounded Rectangle 26">
            <a:extLst>
              <a:ext uri="{FF2B5EF4-FFF2-40B4-BE49-F238E27FC236}">
                <a16:creationId xmlns:a16="http://schemas.microsoft.com/office/drawing/2014/main" id="{4553713F-73F1-405D-9C29-33B3620B14C9}"/>
              </a:ext>
            </a:extLst>
          </p:cNvPr>
          <p:cNvSpPr/>
          <p:nvPr/>
        </p:nvSpPr>
        <p:spPr>
          <a:xfrm>
            <a:off x="8188741" y="6050981"/>
            <a:ext cx="3671215" cy="476820"/>
          </a:xfrm>
          <a:prstGeom prst="roundRect">
            <a:avLst>
              <a:gd name="adj" fmla="val 5000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785765-8340-48A2-A82C-7FA0B2AB5D49}"/>
              </a:ext>
            </a:extLst>
          </p:cNvPr>
          <p:cNvSpPr txBox="1">
            <a:spLocks/>
          </p:cNvSpPr>
          <p:nvPr/>
        </p:nvSpPr>
        <p:spPr>
          <a:xfrm>
            <a:off x="6096000" y="2472333"/>
            <a:ext cx="5842604" cy="90486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80000"/>
              </a:lnSpc>
            </a:pPr>
            <a:r>
              <a:rPr lang="en-US" sz="6600" dirty="0">
                <a:solidFill>
                  <a:srgbClr val="005F2E"/>
                </a:solidFill>
                <a:latin typeface="Franklin Gothic Medium Cond" panose="020B0606030402020204" pitchFamily="34" charset="0"/>
              </a:rPr>
              <a:t>METADATA</a:t>
            </a:r>
          </a:p>
        </p:txBody>
      </p:sp>
      <p:sp>
        <p:nvSpPr>
          <p:cNvPr id="6" name="Freeform 36">
            <a:extLst>
              <a:ext uri="{FF2B5EF4-FFF2-40B4-BE49-F238E27FC236}">
                <a16:creationId xmlns:a16="http://schemas.microsoft.com/office/drawing/2014/main" id="{C32A25CA-29CF-4031-A638-A043C6BF24AE}"/>
              </a:ext>
            </a:extLst>
          </p:cNvPr>
          <p:cNvSpPr>
            <a:spLocks noEditPoints="1"/>
          </p:cNvSpPr>
          <p:nvPr/>
        </p:nvSpPr>
        <p:spPr bwMode="auto">
          <a:xfrm>
            <a:off x="8393231" y="6096568"/>
            <a:ext cx="333366" cy="365418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r"/>
            <a:endParaRPr lang="th-T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26DEC-4297-4271-A5BF-ED4CC4DD9F8C}"/>
              </a:ext>
            </a:extLst>
          </p:cNvPr>
          <p:cNvSpPr/>
          <p:nvPr/>
        </p:nvSpPr>
        <p:spPr>
          <a:xfrm>
            <a:off x="8723777" y="6105709"/>
            <a:ext cx="3136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Teluk</a:t>
            </a: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Kuantan, 28 </a:t>
            </a:r>
            <a:r>
              <a:rPr lang="en-US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Desember</a:t>
            </a:r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5A261F-FDC3-4FCE-8728-15A4E7FFC378}"/>
              </a:ext>
            </a:extLst>
          </p:cNvPr>
          <p:cNvSpPr/>
          <p:nvPr/>
        </p:nvSpPr>
        <p:spPr>
          <a:xfrm>
            <a:off x="7155261" y="4805012"/>
            <a:ext cx="475824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>
                <a:solidFill>
                  <a:srgbClr val="005F2E"/>
                </a:solidFill>
                <a:latin typeface="Arial Narrow" panose="020B0606020202030204" pitchFamily="34" charset="0"/>
              </a:rPr>
              <a:t>Badan Pusat </a:t>
            </a:r>
            <a:r>
              <a:rPr lang="en-US" sz="2600" b="1" dirty="0" err="1">
                <a:solidFill>
                  <a:srgbClr val="005F2E"/>
                </a:solidFill>
                <a:latin typeface="Arial Narrow" panose="020B0606020202030204" pitchFamily="34" charset="0"/>
              </a:rPr>
              <a:t>Statistik</a:t>
            </a:r>
            <a:r>
              <a:rPr lang="en-US" sz="2600" b="1" dirty="0">
                <a:solidFill>
                  <a:srgbClr val="005F2E"/>
                </a:solidFill>
                <a:latin typeface="Arial Narrow" panose="020B0606020202030204" pitchFamily="34" charset="0"/>
              </a:rPr>
              <a:t> </a:t>
            </a:r>
            <a:r>
              <a:rPr lang="en-US" sz="2600" b="1" dirty="0" err="1">
                <a:solidFill>
                  <a:srgbClr val="005F2E"/>
                </a:solidFill>
                <a:latin typeface="Arial Narrow" panose="020B0606020202030204" pitchFamily="34" charset="0"/>
              </a:rPr>
              <a:t>Kabupaten</a:t>
            </a:r>
            <a:r>
              <a:rPr lang="en-US" sz="2600" b="1" dirty="0">
                <a:solidFill>
                  <a:srgbClr val="005F2E"/>
                </a:solidFill>
                <a:latin typeface="Arial Narrow" panose="020B0606020202030204" pitchFamily="34" charset="0"/>
              </a:rPr>
              <a:t> Kuantan </a:t>
            </a:r>
            <a:r>
              <a:rPr lang="en-US" sz="2600" b="1" dirty="0" err="1">
                <a:solidFill>
                  <a:srgbClr val="005F2E"/>
                </a:solidFill>
                <a:latin typeface="Arial Narrow" panose="020B0606020202030204" pitchFamily="34" charset="0"/>
              </a:rPr>
              <a:t>Singingi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5F2E"/>
              </a:solidFill>
              <a:uLnTx/>
              <a:uFillTx/>
              <a:latin typeface="Arial Narrow" panose="020B0606020202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120630-D184-4C37-85FD-23D0B2E65F3A}"/>
              </a:ext>
            </a:extLst>
          </p:cNvPr>
          <p:cNvGrpSpPr/>
          <p:nvPr/>
        </p:nvGrpSpPr>
        <p:grpSpPr>
          <a:xfrm flipH="1">
            <a:off x="5976886" y="3327848"/>
            <a:ext cx="5842604" cy="202305"/>
            <a:chOff x="6319024" y="3470275"/>
            <a:chExt cx="2992039" cy="2023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264D3B-C271-4B76-AA08-0CC1FBDA15CD}"/>
                </a:ext>
              </a:extLst>
            </p:cNvPr>
            <p:cNvSpPr/>
            <p:nvPr/>
          </p:nvSpPr>
          <p:spPr>
            <a:xfrm>
              <a:off x="8956675" y="3470275"/>
              <a:ext cx="336388" cy="202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1" name="Rounded Rectangle 21">
              <a:extLst>
                <a:ext uri="{FF2B5EF4-FFF2-40B4-BE49-F238E27FC236}">
                  <a16:creationId xmlns:a16="http://schemas.microsoft.com/office/drawing/2014/main" id="{99AF4B07-F935-4792-9206-ABFBC925C9FA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" name="Rounded Rectangle 20">
              <a:extLst>
                <a:ext uri="{FF2B5EF4-FFF2-40B4-BE49-F238E27FC236}">
                  <a16:creationId xmlns:a16="http://schemas.microsoft.com/office/drawing/2014/main" id="{584353FC-998B-4175-8B79-08C1D8B1B49D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5956F-5B72-427B-A3FB-D8D69F32B085}"/>
              </a:ext>
            </a:extLst>
          </p:cNvPr>
          <p:cNvSpPr/>
          <p:nvPr/>
        </p:nvSpPr>
        <p:spPr>
          <a:xfrm>
            <a:off x="6923314" y="3583382"/>
            <a:ext cx="4977190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sv-SE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disampaikan pada kegiatan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Pembinaan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Statistik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Sektoral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Tahun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2022</a:t>
            </a:r>
            <a:endParaRPr lang="sv-SE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组合 5">
            <a:extLst>
              <a:ext uri="{FF2B5EF4-FFF2-40B4-BE49-F238E27FC236}">
                <a16:creationId xmlns:a16="http://schemas.microsoft.com/office/drawing/2014/main" id="{9B55EBEF-1A2E-4389-8D37-F09BB4273052}"/>
              </a:ext>
            </a:extLst>
          </p:cNvPr>
          <p:cNvGrpSpPr/>
          <p:nvPr/>
        </p:nvGrpSpPr>
        <p:grpSpPr>
          <a:xfrm rot="10800000">
            <a:off x="10902783" y="4468855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6" name="椭圆 6">
              <a:extLst>
                <a:ext uri="{FF2B5EF4-FFF2-40B4-BE49-F238E27FC236}">
                  <a16:creationId xmlns:a16="http://schemas.microsoft.com/office/drawing/2014/main" id="{B535DA68-AF25-4DBF-B22F-50B0B47DE893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4C15DBAA-C5E1-4F84-83CB-F59DE0CC4671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8">
              <a:extLst>
                <a:ext uri="{FF2B5EF4-FFF2-40B4-BE49-F238E27FC236}">
                  <a16:creationId xmlns:a16="http://schemas.microsoft.com/office/drawing/2014/main" id="{2ABB8822-0878-416F-B964-A1D33C7335E3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9">
              <a:extLst>
                <a:ext uri="{FF2B5EF4-FFF2-40B4-BE49-F238E27FC236}">
                  <a16:creationId xmlns:a16="http://schemas.microsoft.com/office/drawing/2014/main" id="{1B92137E-C152-4539-BF3A-EBE2C94A5F9C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0">
              <a:extLst>
                <a:ext uri="{FF2B5EF4-FFF2-40B4-BE49-F238E27FC236}">
                  <a16:creationId xmlns:a16="http://schemas.microsoft.com/office/drawing/2014/main" id="{AD9F8576-9267-4C93-84EE-40B6115B18C3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68D155A-B2F5-4555-A1DE-5891555984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99965" y="0"/>
            <a:ext cx="3271583" cy="11081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17DAE-E67D-426A-A554-FD897D7C6E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506236" y="252684"/>
            <a:ext cx="1530927" cy="6203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29FB6C-89E9-4448-B30F-6D3447C565C7}"/>
              </a:ext>
            </a:extLst>
          </p:cNvPr>
          <p:cNvSpPr txBox="1"/>
          <p:nvPr/>
        </p:nvSpPr>
        <p:spPr>
          <a:xfrm>
            <a:off x="490220" y="6189989"/>
            <a:ext cx="23672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95C11F"/>
                </a:solidFill>
              </a:rPr>
              <a:t>Photo by </a:t>
            </a:r>
            <a:r>
              <a:rPr lang="en-US" sz="1050" dirty="0">
                <a:solidFill>
                  <a:srgbClr val="95C11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UX Indonesia</a:t>
            </a:r>
            <a:r>
              <a:rPr lang="en-US" sz="1050" dirty="0">
                <a:solidFill>
                  <a:srgbClr val="95C11F"/>
                </a:solidFill>
              </a:rPr>
              <a:t> on </a:t>
            </a:r>
            <a:r>
              <a:rPr lang="en-US" sz="1050" dirty="0" err="1">
                <a:solidFill>
                  <a:srgbClr val="95C11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050" dirty="0">
                <a:solidFill>
                  <a:srgbClr val="95C11F"/>
                </a:solidFill>
              </a:rPr>
              <a:t> </a:t>
            </a:r>
            <a:endParaRPr lang="id-ID" sz="1050" dirty="0">
              <a:solidFill>
                <a:srgbClr val="95C11F"/>
              </a:solidFill>
            </a:endParaRPr>
          </a:p>
        </p:txBody>
      </p:sp>
      <p:pic>
        <p:nvPicPr>
          <p:cNvPr id="22" name="Google Shape;105;p1">
            <a:extLst>
              <a:ext uri="{FF2B5EF4-FFF2-40B4-BE49-F238E27FC236}">
                <a16:creationId xmlns:a16="http://schemas.microsoft.com/office/drawing/2014/main" id="{E0F290BA-D6F3-B632-0224-14879F60F46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0414" t="31626" r="11788" b="31629"/>
          <a:stretch/>
        </p:blipFill>
        <p:spPr>
          <a:xfrm>
            <a:off x="7183071" y="894130"/>
            <a:ext cx="2198436" cy="82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6F6C79-FB9E-11B5-84CA-CB6AC40E18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20" t="19163" r="13594" b="23257"/>
          <a:stretch/>
        </p:blipFill>
        <p:spPr>
          <a:xfrm>
            <a:off x="10636257" y="1037188"/>
            <a:ext cx="1345960" cy="631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BB5D3C-0C33-B0BA-066D-9101B943F1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5010" y="810368"/>
            <a:ext cx="547744" cy="9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FFB89E-09D8-4BE2-B53B-A2E077E2C198}"/>
              </a:ext>
            </a:extLst>
          </p:cNvPr>
          <p:cNvSpPr/>
          <p:nvPr/>
        </p:nvSpPr>
        <p:spPr>
          <a:xfrm>
            <a:off x="0" y="3674532"/>
            <a:ext cx="12192000" cy="2852697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89D236-6E99-4C34-8832-B642C5089271}"/>
              </a:ext>
            </a:extLst>
          </p:cNvPr>
          <p:cNvGrpSpPr/>
          <p:nvPr/>
        </p:nvGrpSpPr>
        <p:grpSpPr>
          <a:xfrm>
            <a:off x="604351" y="3895433"/>
            <a:ext cx="2144572" cy="2410894"/>
            <a:chOff x="1302313" y="926213"/>
            <a:chExt cx="2218191" cy="24936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A201F6-3AB3-4D38-88F0-8C0CA085A709}"/>
                </a:ext>
              </a:extLst>
            </p:cNvPr>
            <p:cNvGrpSpPr/>
            <p:nvPr/>
          </p:nvGrpSpPr>
          <p:grpSpPr>
            <a:xfrm flipH="1">
              <a:off x="1302313" y="926213"/>
              <a:ext cx="2218191" cy="2481749"/>
              <a:chOff x="7659689" y="1296988"/>
              <a:chExt cx="1914109" cy="2141537"/>
            </a:xfrm>
          </p:grpSpPr>
          <p:sp>
            <p:nvSpPr>
              <p:cNvPr id="14" name="Freeform 550">
                <a:extLst>
                  <a:ext uri="{FF2B5EF4-FFF2-40B4-BE49-F238E27FC236}">
                    <a16:creationId xmlns:a16="http://schemas.microsoft.com/office/drawing/2014/main" id="{5105EC8E-4C38-4072-9B8C-0A7A6C135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302" y="2066925"/>
                <a:ext cx="801688" cy="1266825"/>
              </a:xfrm>
              <a:custGeom>
                <a:avLst/>
                <a:gdLst>
                  <a:gd name="T0" fmla="*/ 179 w 212"/>
                  <a:gd name="T1" fmla="*/ 5 h 336"/>
                  <a:gd name="T2" fmla="*/ 41 w 212"/>
                  <a:gd name="T3" fmla="*/ 13 h 336"/>
                  <a:gd name="T4" fmla="*/ 11 w 212"/>
                  <a:gd name="T5" fmla="*/ 44 h 336"/>
                  <a:gd name="T6" fmla="*/ 23 w 212"/>
                  <a:gd name="T7" fmla="*/ 336 h 336"/>
                  <a:gd name="T8" fmla="*/ 212 w 212"/>
                  <a:gd name="T9" fmla="*/ 320 h 336"/>
                  <a:gd name="T10" fmla="*/ 209 w 212"/>
                  <a:gd name="T11" fmla="*/ 44 h 336"/>
                  <a:gd name="T12" fmla="*/ 179 w 212"/>
                  <a:gd name="T13" fmla="*/ 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336">
                    <a:moveTo>
                      <a:pt x="179" y="5"/>
                    </a:moveTo>
                    <a:cubicBezTo>
                      <a:pt x="133" y="0"/>
                      <a:pt x="87" y="4"/>
                      <a:pt x="41" y="13"/>
                    </a:cubicBezTo>
                    <a:cubicBezTo>
                      <a:pt x="25" y="16"/>
                      <a:pt x="13" y="29"/>
                      <a:pt x="11" y="44"/>
                    </a:cubicBezTo>
                    <a:cubicBezTo>
                      <a:pt x="6" y="89"/>
                      <a:pt x="0" y="188"/>
                      <a:pt x="23" y="336"/>
                    </a:cubicBezTo>
                    <a:cubicBezTo>
                      <a:pt x="212" y="320"/>
                      <a:pt x="212" y="320"/>
                      <a:pt x="212" y="320"/>
                    </a:cubicBezTo>
                    <a:cubicBezTo>
                      <a:pt x="212" y="293"/>
                      <a:pt x="193" y="171"/>
                      <a:pt x="209" y="44"/>
                    </a:cubicBezTo>
                    <a:cubicBezTo>
                      <a:pt x="211" y="25"/>
                      <a:pt x="198" y="8"/>
                      <a:pt x="179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551">
                <a:extLst>
                  <a:ext uri="{FF2B5EF4-FFF2-40B4-BE49-F238E27FC236}">
                    <a16:creationId xmlns:a16="http://schemas.microsoft.com/office/drawing/2014/main" id="{DE15131F-7684-4DF9-815E-BFFFE184A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2202" y="1741488"/>
                <a:ext cx="350838" cy="476250"/>
              </a:xfrm>
              <a:custGeom>
                <a:avLst/>
                <a:gdLst>
                  <a:gd name="T0" fmla="*/ 82 w 93"/>
                  <a:gd name="T1" fmla="*/ 0 h 126"/>
                  <a:gd name="T2" fmla="*/ 93 w 93"/>
                  <a:gd name="T3" fmla="*/ 91 h 126"/>
                  <a:gd name="T4" fmla="*/ 30 w 93"/>
                  <a:gd name="T5" fmla="*/ 124 h 126"/>
                  <a:gd name="T6" fmla="*/ 12 w 93"/>
                  <a:gd name="T7" fmla="*/ 93 h 126"/>
                  <a:gd name="T8" fmla="*/ 34 w 93"/>
                  <a:gd name="T9" fmla="*/ 44 h 126"/>
                  <a:gd name="T10" fmla="*/ 82 w 93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26">
                    <a:moveTo>
                      <a:pt x="82" y="0"/>
                    </a:moveTo>
                    <a:cubicBezTo>
                      <a:pt x="78" y="26"/>
                      <a:pt x="74" y="74"/>
                      <a:pt x="93" y="91"/>
                    </a:cubicBezTo>
                    <a:cubicBezTo>
                      <a:pt x="79" y="105"/>
                      <a:pt x="61" y="122"/>
                      <a:pt x="30" y="124"/>
                    </a:cubicBezTo>
                    <a:cubicBezTo>
                      <a:pt x="0" y="126"/>
                      <a:pt x="4" y="104"/>
                      <a:pt x="12" y="93"/>
                    </a:cubicBezTo>
                    <a:cubicBezTo>
                      <a:pt x="41" y="85"/>
                      <a:pt x="39" y="64"/>
                      <a:pt x="34" y="44"/>
                    </a:cubicBezTo>
                    <a:cubicBezTo>
                      <a:pt x="82" y="0"/>
                      <a:pt x="82" y="0"/>
                      <a:pt x="82" y="0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552">
                <a:extLst>
                  <a:ext uri="{FF2B5EF4-FFF2-40B4-BE49-F238E27FC236}">
                    <a16:creationId xmlns:a16="http://schemas.microsoft.com/office/drawing/2014/main" id="{D3685FE1-8055-4E20-9CE2-0B4F7FB5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914" y="2066925"/>
                <a:ext cx="287338" cy="241300"/>
              </a:xfrm>
              <a:custGeom>
                <a:avLst/>
                <a:gdLst>
                  <a:gd name="T0" fmla="*/ 71 w 76"/>
                  <a:gd name="T1" fmla="*/ 2 h 64"/>
                  <a:gd name="T2" fmla="*/ 64 w 76"/>
                  <a:gd name="T3" fmla="*/ 0 h 64"/>
                  <a:gd name="T4" fmla="*/ 61 w 76"/>
                  <a:gd name="T5" fmla="*/ 2 h 64"/>
                  <a:gd name="T6" fmla="*/ 0 w 76"/>
                  <a:gd name="T7" fmla="*/ 38 h 64"/>
                  <a:gd name="T8" fmla="*/ 23 w 76"/>
                  <a:gd name="T9" fmla="*/ 64 h 64"/>
                  <a:gd name="T10" fmla="*/ 72 w 76"/>
                  <a:gd name="T11" fmla="*/ 5 h 64"/>
                  <a:gd name="T12" fmla="*/ 71 w 76"/>
                  <a:gd name="T13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64">
                    <a:moveTo>
                      <a:pt x="71" y="2"/>
                    </a:moveTo>
                    <a:cubicBezTo>
                      <a:pt x="68" y="1"/>
                      <a:pt x="66" y="1"/>
                      <a:pt x="64" y="0"/>
                    </a:cubicBezTo>
                    <a:cubicBezTo>
                      <a:pt x="63" y="0"/>
                      <a:pt x="61" y="0"/>
                      <a:pt x="61" y="2"/>
                    </a:cubicBezTo>
                    <a:cubicBezTo>
                      <a:pt x="58" y="7"/>
                      <a:pt x="49" y="29"/>
                      <a:pt x="0" y="38"/>
                    </a:cubicBezTo>
                    <a:cubicBezTo>
                      <a:pt x="8" y="42"/>
                      <a:pt x="19" y="57"/>
                      <a:pt x="23" y="64"/>
                    </a:cubicBezTo>
                    <a:cubicBezTo>
                      <a:pt x="38" y="57"/>
                      <a:pt x="76" y="34"/>
                      <a:pt x="72" y="5"/>
                    </a:cubicBezTo>
                    <a:cubicBezTo>
                      <a:pt x="72" y="4"/>
                      <a:pt x="72" y="3"/>
                      <a:pt x="71" y="2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553">
                <a:extLst>
                  <a:ext uri="{FF2B5EF4-FFF2-40B4-BE49-F238E27FC236}">
                    <a16:creationId xmlns:a16="http://schemas.microsoft.com/office/drawing/2014/main" id="{542C90C7-8995-4854-84B3-8B5ABD540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2827" y="2081213"/>
                <a:ext cx="192088" cy="222250"/>
              </a:xfrm>
              <a:custGeom>
                <a:avLst/>
                <a:gdLst>
                  <a:gd name="T0" fmla="*/ 33 w 51"/>
                  <a:gd name="T1" fmla="*/ 4 h 59"/>
                  <a:gd name="T2" fmla="*/ 30 w 51"/>
                  <a:gd name="T3" fmla="*/ 1 h 59"/>
                  <a:gd name="T4" fmla="*/ 25 w 51"/>
                  <a:gd name="T5" fmla="*/ 2 h 59"/>
                  <a:gd name="T6" fmla="*/ 24 w 51"/>
                  <a:gd name="T7" fmla="*/ 3 h 59"/>
                  <a:gd name="T8" fmla="*/ 19 w 51"/>
                  <a:gd name="T9" fmla="*/ 59 h 59"/>
                  <a:gd name="T10" fmla="*/ 51 w 51"/>
                  <a:gd name="T11" fmla="*/ 34 h 59"/>
                  <a:gd name="T12" fmla="*/ 33 w 51"/>
                  <a:gd name="T13" fmla="*/ 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59">
                    <a:moveTo>
                      <a:pt x="33" y="4"/>
                    </a:moveTo>
                    <a:cubicBezTo>
                      <a:pt x="34" y="2"/>
                      <a:pt x="32" y="0"/>
                      <a:pt x="30" y="1"/>
                    </a:cubicBezTo>
                    <a:cubicBezTo>
                      <a:pt x="28" y="1"/>
                      <a:pt x="26" y="2"/>
                      <a:pt x="25" y="2"/>
                    </a:cubicBezTo>
                    <a:cubicBezTo>
                      <a:pt x="25" y="2"/>
                      <a:pt x="24" y="2"/>
                      <a:pt x="24" y="3"/>
                    </a:cubicBezTo>
                    <a:cubicBezTo>
                      <a:pt x="20" y="6"/>
                      <a:pt x="0" y="35"/>
                      <a:pt x="19" y="59"/>
                    </a:cubicBezTo>
                    <a:cubicBezTo>
                      <a:pt x="23" y="53"/>
                      <a:pt x="37" y="38"/>
                      <a:pt x="51" y="34"/>
                    </a:cubicBezTo>
                    <a:cubicBezTo>
                      <a:pt x="38" y="28"/>
                      <a:pt x="31" y="16"/>
                      <a:pt x="33" y="4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554">
                <a:extLst>
                  <a:ext uri="{FF2B5EF4-FFF2-40B4-BE49-F238E27FC236}">
                    <a16:creationId xmlns:a16="http://schemas.microsoft.com/office/drawing/2014/main" id="{3271236C-0E2B-483B-8AE9-B8E3AF2CD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1902" y="1957388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555">
                <a:extLst>
                  <a:ext uri="{FF2B5EF4-FFF2-40B4-BE49-F238E27FC236}">
                    <a16:creationId xmlns:a16="http://schemas.microsoft.com/office/drawing/2014/main" id="{8F2A5B4D-EF52-44F5-BB27-4F88502DC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90" y="1916113"/>
                <a:ext cx="82550" cy="44450"/>
              </a:xfrm>
              <a:custGeom>
                <a:avLst/>
                <a:gdLst>
                  <a:gd name="T0" fmla="*/ 22 w 22"/>
                  <a:gd name="T1" fmla="*/ 0 h 12"/>
                  <a:gd name="T2" fmla="*/ 11 w 22"/>
                  <a:gd name="T3" fmla="*/ 1 h 12"/>
                  <a:gd name="T4" fmla="*/ 0 w 22"/>
                  <a:gd name="T5" fmla="*/ 0 h 12"/>
                  <a:gd name="T6" fmla="*/ 3 w 22"/>
                  <a:gd name="T7" fmla="*/ 11 h 12"/>
                  <a:gd name="T8" fmla="*/ 3 w 22"/>
                  <a:gd name="T9" fmla="*/ 12 h 12"/>
                  <a:gd name="T10" fmla="*/ 22 w 22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2">
                    <a:moveTo>
                      <a:pt x="22" y="0"/>
                    </a:moveTo>
                    <a:cubicBezTo>
                      <a:pt x="19" y="1"/>
                      <a:pt x="15" y="1"/>
                      <a:pt x="11" y="1"/>
                    </a:cubicBezTo>
                    <a:cubicBezTo>
                      <a:pt x="8" y="1"/>
                      <a:pt x="4" y="1"/>
                      <a:pt x="0" y="0"/>
                    </a:cubicBezTo>
                    <a:cubicBezTo>
                      <a:pt x="1" y="4"/>
                      <a:pt x="2" y="7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9" y="11"/>
                      <a:pt x="17" y="6"/>
                      <a:pt x="22" y="0"/>
                    </a:cubicBezTo>
                  </a:path>
                </a:pathLst>
              </a:custGeom>
              <a:solidFill>
                <a:srgbClr val="CC9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556">
                <a:extLst>
                  <a:ext uri="{FF2B5EF4-FFF2-40B4-BE49-F238E27FC236}">
                    <a16:creationId xmlns:a16="http://schemas.microsoft.com/office/drawing/2014/main" id="{FAF7C1B6-3527-4FB7-9ED4-5C4F9DB02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264" y="1395413"/>
                <a:ext cx="227013" cy="331787"/>
              </a:xfrm>
              <a:custGeom>
                <a:avLst/>
                <a:gdLst>
                  <a:gd name="T0" fmla="*/ 26 w 60"/>
                  <a:gd name="T1" fmla="*/ 13 h 88"/>
                  <a:gd name="T2" fmla="*/ 2 w 60"/>
                  <a:gd name="T3" fmla="*/ 65 h 88"/>
                  <a:gd name="T4" fmla="*/ 34 w 60"/>
                  <a:gd name="T5" fmla="*/ 59 h 88"/>
                  <a:gd name="T6" fmla="*/ 26 w 60"/>
                  <a:gd name="T7" fmla="*/ 1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88">
                    <a:moveTo>
                      <a:pt x="26" y="13"/>
                    </a:moveTo>
                    <a:cubicBezTo>
                      <a:pt x="2" y="23"/>
                      <a:pt x="0" y="43"/>
                      <a:pt x="2" y="65"/>
                    </a:cubicBezTo>
                    <a:cubicBezTo>
                      <a:pt x="5" y="88"/>
                      <a:pt x="29" y="73"/>
                      <a:pt x="34" y="59"/>
                    </a:cubicBezTo>
                    <a:cubicBezTo>
                      <a:pt x="39" y="45"/>
                      <a:pt x="60" y="0"/>
                      <a:pt x="26" y="13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557">
                <a:extLst>
                  <a:ext uri="{FF2B5EF4-FFF2-40B4-BE49-F238E27FC236}">
                    <a16:creationId xmlns:a16="http://schemas.microsoft.com/office/drawing/2014/main" id="{397285B2-41DA-4BA4-8659-80BC16C2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6327" y="1365250"/>
                <a:ext cx="431800" cy="606425"/>
              </a:xfrm>
              <a:custGeom>
                <a:avLst/>
                <a:gdLst>
                  <a:gd name="T0" fmla="*/ 107 w 114"/>
                  <a:gd name="T1" fmla="*/ 65 h 161"/>
                  <a:gd name="T2" fmla="*/ 78 w 114"/>
                  <a:gd name="T3" fmla="*/ 137 h 161"/>
                  <a:gd name="T4" fmla="*/ 3 w 114"/>
                  <a:gd name="T5" fmla="*/ 104 h 161"/>
                  <a:gd name="T6" fmla="*/ 48 w 114"/>
                  <a:gd name="T7" fmla="*/ 10 h 161"/>
                  <a:gd name="T8" fmla="*/ 107 w 114"/>
                  <a:gd name="T9" fmla="*/ 6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61">
                    <a:moveTo>
                      <a:pt x="107" y="65"/>
                    </a:moveTo>
                    <a:cubicBezTo>
                      <a:pt x="100" y="100"/>
                      <a:pt x="98" y="121"/>
                      <a:pt x="78" y="137"/>
                    </a:cubicBezTo>
                    <a:cubicBezTo>
                      <a:pt x="48" y="161"/>
                      <a:pt x="7" y="140"/>
                      <a:pt x="3" y="104"/>
                    </a:cubicBezTo>
                    <a:cubicBezTo>
                      <a:pt x="0" y="72"/>
                      <a:pt x="12" y="20"/>
                      <a:pt x="48" y="10"/>
                    </a:cubicBezTo>
                    <a:cubicBezTo>
                      <a:pt x="83" y="0"/>
                      <a:pt x="114" y="31"/>
                      <a:pt x="107" y="65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558">
                <a:extLst>
                  <a:ext uri="{FF2B5EF4-FFF2-40B4-BE49-F238E27FC236}">
                    <a16:creationId xmlns:a16="http://schemas.microsoft.com/office/drawing/2014/main" id="{8BF87850-A0B4-42B1-AAEE-4196A55F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3939" y="1296988"/>
                <a:ext cx="600075" cy="430212"/>
              </a:xfrm>
              <a:custGeom>
                <a:avLst/>
                <a:gdLst>
                  <a:gd name="T0" fmla="*/ 119 w 159"/>
                  <a:gd name="T1" fmla="*/ 112 h 114"/>
                  <a:gd name="T2" fmla="*/ 102 w 159"/>
                  <a:gd name="T3" fmla="*/ 88 h 114"/>
                  <a:gd name="T4" fmla="*/ 103 w 159"/>
                  <a:gd name="T5" fmla="*/ 54 h 114"/>
                  <a:gd name="T6" fmla="*/ 60 w 159"/>
                  <a:gd name="T7" fmla="*/ 43 h 114"/>
                  <a:gd name="T8" fmla="*/ 15 w 159"/>
                  <a:gd name="T9" fmla="*/ 52 h 114"/>
                  <a:gd name="T10" fmla="*/ 50 w 159"/>
                  <a:gd name="T11" fmla="*/ 5 h 114"/>
                  <a:gd name="T12" fmla="*/ 117 w 159"/>
                  <a:gd name="T13" fmla="*/ 24 h 114"/>
                  <a:gd name="T14" fmla="*/ 128 w 159"/>
                  <a:gd name="T15" fmla="*/ 45 h 114"/>
                  <a:gd name="T16" fmla="*/ 119 w 159"/>
                  <a:gd name="T17" fmla="*/ 1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14">
                    <a:moveTo>
                      <a:pt x="119" y="112"/>
                    </a:moveTo>
                    <a:cubicBezTo>
                      <a:pt x="90" y="114"/>
                      <a:pt x="96" y="97"/>
                      <a:pt x="102" y="88"/>
                    </a:cubicBezTo>
                    <a:cubicBezTo>
                      <a:pt x="107" y="78"/>
                      <a:pt x="96" y="62"/>
                      <a:pt x="103" y="54"/>
                    </a:cubicBezTo>
                    <a:cubicBezTo>
                      <a:pt x="91" y="59"/>
                      <a:pt x="77" y="55"/>
                      <a:pt x="60" y="43"/>
                    </a:cubicBezTo>
                    <a:cubicBezTo>
                      <a:pt x="47" y="34"/>
                      <a:pt x="31" y="71"/>
                      <a:pt x="15" y="52"/>
                    </a:cubicBezTo>
                    <a:cubicBezTo>
                      <a:pt x="0" y="35"/>
                      <a:pt x="14" y="9"/>
                      <a:pt x="50" y="5"/>
                    </a:cubicBezTo>
                    <a:cubicBezTo>
                      <a:pt x="86" y="0"/>
                      <a:pt x="93" y="26"/>
                      <a:pt x="117" y="24"/>
                    </a:cubicBezTo>
                    <a:cubicBezTo>
                      <a:pt x="141" y="22"/>
                      <a:pt x="132" y="41"/>
                      <a:pt x="128" y="45"/>
                    </a:cubicBezTo>
                    <a:cubicBezTo>
                      <a:pt x="148" y="47"/>
                      <a:pt x="159" y="66"/>
                      <a:pt x="119" y="1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559">
                <a:extLst>
                  <a:ext uri="{FF2B5EF4-FFF2-40B4-BE49-F238E27FC236}">
                    <a16:creationId xmlns:a16="http://schemas.microsoft.com/office/drawing/2014/main" id="{9218E2DE-F133-4E87-8280-A4032FB9B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9077" y="1379538"/>
                <a:ext cx="85725" cy="114300"/>
              </a:xfrm>
              <a:custGeom>
                <a:avLst/>
                <a:gdLst>
                  <a:gd name="T0" fmla="*/ 0 w 23"/>
                  <a:gd name="T1" fmla="*/ 26 h 30"/>
                  <a:gd name="T2" fmla="*/ 15 w 23"/>
                  <a:gd name="T3" fmla="*/ 0 h 30"/>
                  <a:gd name="T4" fmla="*/ 0 w 23"/>
                  <a:gd name="T5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30">
                    <a:moveTo>
                      <a:pt x="0" y="26"/>
                    </a:moveTo>
                    <a:cubicBezTo>
                      <a:pt x="0" y="26"/>
                      <a:pt x="15" y="18"/>
                      <a:pt x="15" y="0"/>
                    </a:cubicBezTo>
                    <a:cubicBezTo>
                      <a:pt x="23" y="14"/>
                      <a:pt x="22" y="30"/>
                      <a:pt x="0" y="2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560">
                <a:extLst>
                  <a:ext uri="{FF2B5EF4-FFF2-40B4-BE49-F238E27FC236}">
                    <a16:creationId xmlns:a16="http://schemas.microsoft.com/office/drawing/2014/main" id="{1F2B0E8C-D4C8-4C00-B3B0-0AB848D99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5864" y="1730375"/>
                <a:ext cx="87313" cy="26987"/>
              </a:xfrm>
              <a:custGeom>
                <a:avLst/>
                <a:gdLst>
                  <a:gd name="T0" fmla="*/ 4 w 23"/>
                  <a:gd name="T1" fmla="*/ 6 h 7"/>
                  <a:gd name="T2" fmla="*/ 22 w 23"/>
                  <a:gd name="T3" fmla="*/ 1 h 7"/>
                  <a:gd name="T4" fmla="*/ 22 w 23"/>
                  <a:gd name="T5" fmla="*/ 0 h 7"/>
                  <a:gd name="T6" fmla="*/ 21 w 23"/>
                  <a:gd name="T7" fmla="*/ 0 h 7"/>
                  <a:gd name="T8" fmla="*/ 1 w 23"/>
                  <a:gd name="T9" fmla="*/ 3 h 7"/>
                  <a:gd name="T10" fmla="*/ 0 w 23"/>
                  <a:gd name="T11" fmla="*/ 4 h 7"/>
                  <a:gd name="T12" fmla="*/ 0 w 23"/>
                  <a:gd name="T13" fmla="*/ 5 h 7"/>
                  <a:gd name="T14" fmla="*/ 4 w 23"/>
                  <a:gd name="T1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7">
                    <a:moveTo>
                      <a:pt x="4" y="6"/>
                    </a:moveTo>
                    <a:cubicBezTo>
                      <a:pt x="15" y="7"/>
                      <a:pt x="22" y="2"/>
                      <a:pt x="22" y="1"/>
                    </a:cubicBezTo>
                    <a:cubicBezTo>
                      <a:pt x="23" y="1"/>
                      <a:pt x="23" y="1"/>
                      <a:pt x="22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0"/>
                      <a:pt x="13" y="7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2" y="5"/>
                      <a:pt x="3" y="6"/>
                      <a:pt x="4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561">
                <a:extLst>
                  <a:ext uri="{FF2B5EF4-FFF2-40B4-BE49-F238E27FC236}">
                    <a16:creationId xmlns:a16="http://schemas.microsoft.com/office/drawing/2014/main" id="{DB8C98EA-9E5C-4D82-8FE8-AF426D5A9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3665" y="1655763"/>
                <a:ext cx="169863" cy="157162"/>
              </a:xfrm>
              <a:custGeom>
                <a:avLst/>
                <a:gdLst>
                  <a:gd name="T0" fmla="*/ 38 w 45"/>
                  <a:gd name="T1" fmla="*/ 28 h 42"/>
                  <a:gd name="T2" fmla="*/ 16 w 45"/>
                  <a:gd name="T3" fmla="*/ 41 h 42"/>
                  <a:gd name="T4" fmla="*/ 5 w 45"/>
                  <a:gd name="T5" fmla="*/ 21 h 42"/>
                  <a:gd name="T6" fmla="*/ 32 w 45"/>
                  <a:gd name="T7" fmla="*/ 4 h 42"/>
                  <a:gd name="T8" fmla="*/ 38 w 45"/>
                  <a:gd name="T9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2">
                    <a:moveTo>
                      <a:pt x="38" y="28"/>
                    </a:moveTo>
                    <a:cubicBezTo>
                      <a:pt x="32" y="36"/>
                      <a:pt x="23" y="40"/>
                      <a:pt x="16" y="41"/>
                    </a:cubicBezTo>
                    <a:cubicBezTo>
                      <a:pt x="4" y="42"/>
                      <a:pt x="0" y="31"/>
                      <a:pt x="5" y="21"/>
                    </a:cubicBezTo>
                    <a:cubicBezTo>
                      <a:pt x="9" y="12"/>
                      <a:pt x="21" y="0"/>
                      <a:pt x="32" y="4"/>
                    </a:cubicBezTo>
                    <a:cubicBezTo>
                      <a:pt x="42" y="7"/>
                      <a:pt x="45" y="19"/>
                      <a:pt x="38" y="28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564">
                <a:extLst>
                  <a:ext uri="{FF2B5EF4-FFF2-40B4-BE49-F238E27FC236}">
                    <a16:creationId xmlns:a16="http://schemas.microsoft.com/office/drawing/2014/main" id="{10C8182E-483E-4CD9-8C16-95BCDEC84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7" y="1598613"/>
                <a:ext cx="30163" cy="41275"/>
              </a:xfrm>
              <a:custGeom>
                <a:avLst/>
                <a:gdLst>
                  <a:gd name="T0" fmla="*/ 7 w 8"/>
                  <a:gd name="T1" fmla="*/ 6 h 11"/>
                  <a:gd name="T2" fmla="*/ 3 w 8"/>
                  <a:gd name="T3" fmla="*/ 10 h 11"/>
                  <a:gd name="T4" fmla="*/ 1 w 8"/>
                  <a:gd name="T5" fmla="*/ 5 h 11"/>
                  <a:gd name="T6" fmla="*/ 5 w 8"/>
                  <a:gd name="T7" fmla="*/ 0 h 11"/>
                  <a:gd name="T8" fmla="*/ 7 w 8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6"/>
                    </a:moveTo>
                    <a:cubicBezTo>
                      <a:pt x="7" y="8"/>
                      <a:pt x="5" y="11"/>
                      <a:pt x="3" y="10"/>
                    </a:cubicBezTo>
                    <a:cubicBezTo>
                      <a:pt x="1" y="10"/>
                      <a:pt x="0" y="8"/>
                      <a:pt x="1" y="5"/>
                    </a:cubicBezTo>
                    <a:cubicBezTo>
                      <a:pt x="1" y="2"/>
                      <a:pt x="3" y="0"/>
                      <a:pt x="5" y="0"/>
                    </a:cubicBezTo>
                    <a:cubicBezTo>
                      <a:pt x="6" y="0"/>
                      <a:pt x="8" y="3"/>
                      <a:pt x="7" y="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565">
                <a:extLst>
                  <a:ext uri="{FF2B5EF4-FFF2-40B4-BE49-F238E27FC236}">
                    <a16:creationId xmlns:a16="http://schemas.microsoft.com/office/drawing/2014/main" id="{F5E66996-A26C-42D9-8039-794534803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7" y="1587500"/>
                <a:ext cx="25400" cy="41275"/>
              </a:xfrm>
              <a:custGeom>
                <a:avLst/>
                <a:gdLst>
                  <a:gd name="T0" fmla="*/ 7 w 7"/>
                  <a:gd name="T1" fmla="*/ 6 h 11"/>
                  <a:gd name="T2" fmla="*/ 3 w 7"/>
                  <a:gd name="T3" fmla="*/ 11 h 11"/>
                  <a:gd name="T4" fmla="*/ 0 w 7"/>
                  <a:gd name="T5" fmla="*/ 5 h 11"/>
                  <a:gd name="T6" fmla="*/ 4 w 7"/>
                  <a:gd name="T7" fmla="*/ 0 h 11"/>
                  <a:gd name="T8" fmla="*/ 7 w 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7" y="6"/>
                    </a:moveTo>
                    <a:cubicBezTo>
                      <a:pt x="6" y="9"/>
                      <a:pt x="4" y="11"/>
                      <a:pt x="3" y="11"/>
                    </a:cubicBezTo>
                    <a:cubicBezTo>
                      <a:pt x="1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1"/>
                      <a:pt x="7" y="3"/>
                      <a:pt x="7" y="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 566">
                <a:extLst>
                  <a:ext uri="{FF2B5EF4-FFF2-40B4-BE49-F238E27FC236}">
                    <a16:creationId xmlns:a16="http://schemas.microsoft.com/office/drawing/2014/main" id="{26E1B9B3-1086-4F35-A884-E258F9AFE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48714" y="1620838"/>
                <a:ext cx="65088" cy="95250"/>
              </a:xfrm>
              <a:custGeom>
                <a:avLst/>
                <a:gdLst>
                  <a:gd name="T0" fmla="*/ 17 w 17"/>
                  <a:gd name="T1" fmla="*/ 0 h 25"/>
                  <a:gd name="T2" fmla="*/ 0 w 17"/>
                  <a:gd name="T3" fmla="*/ 21 h 25"/>
                  <a:gd name="T4" fmla="*/ 13 w 17"/>
                  <a:gd name="T5" fmla="*/ 24 h 25"/>
                  <a:gd name="T6" fmla="*/ 17 w 17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5">
                    <a:moveTo>
                      <a:pt x="17" y="0"/>
                    </a:moveTo>
                    <a:cubicBezTo>
                      <a:pt x="17" y="0"/>
                      <a:pt x="8" y="14"/>
                      <a:pt x="0" y="21"/>
                    </a:cubicBezTo>
                    <a:cubicBezTo>
                      <a:pt x="4" y="25"/>
                      <a:pt x="13" y="24"/>
                      <a:pt x="13" y="2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 567">
                <a:extLst>
                  <a:ext uri="{FF2B5EF4-FFF2-40B4-BE49-F238E27FC236}">
                    <a16:creationId xmlns:a16="http://schemas.microsoft.com/office/drawing/2014/main" id="{4D0E7F39-5AEA-4EA9-8C19-AFE88D092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9502" y="1614488"/>
                <a:ext cx="12700" cy="22225"/>
              </a:xfrm>
              <a:custGeom>
                <a:avLst/>
                <a:gdLst>
                  <a:gd name="T0" fmla="*/ 0 w 3"/>
                  <a:gd name="T1" fmla="*/ 0 h 6"/>
                  <a:gd name="T2" fmla="*/ 3 w 3"/>
                  <a:gd name="T3" fmla="*/ 6 h 6"/>
                  <a:gd name="T4" fmla="*/ 3 w 3"/>
                  <a:gd name="T5" fmla="*/ 0 h 6"/>
                  <a:gd name="T6" fmla="*/ 0 w 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0" y="2"/>
                      <a:pt x="1" y="5"/>
                      <a:pt x="3" y="6"/>
                    </a:cubicBezTo>
                    <a:cubicBezTo>
                      <a:pt x="3" y="4"/>
                      <a:pt x="3" y="2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3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568">
                <a:extLst>
                  <a:ext uri="{FF2B5EF4-FFF2-40B4-BE49-F238E27FC236}">
                    <a16:creationId xmlns:a16="http://schemas.microsoft.com/office/drawing/2014/main" id="{CEEB1B3D-ACFC-4362-8434-BFA4C4858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2202" y="1614488"/>
                <a:ext cx="6350" cy="25400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6 h 7"/>
                  <a:gd name="T4" fmla="*/ 1 w 2"/>
                  <a:gd name="T5" fmla="*/ 7 h 7"/>
                  <a:gd name="T6" fmla="*/ 2 w 2"/>
                  <a:gd name="T7" fmla="*/ 0 h 7"/>
                  <a:gd name="T8" fmla="*/ 0 w 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4"/>
                      <a:pt x="1" y="2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04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569">
                <a:extLst>
                  <a:ext uri="{FF2B5EF4-FFF2-40B4-BE49-F238E27FC236}">
                    <a16:creationId xmlns:a16="http://schemas.microsoft.com/office/drawing/2014/main" id="{02506D0E-85EF-417B-AB06-6088202FB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5377" y="1614488"/>
                <a:ext cx="71438" cy="33337"/>
              </a:xfrm>
              <a:custGeom>
                <a:avLst/>
                <a:gdLst>
                  <a:gd name="T0" fmla="*/ 1 w 19"/>
                  <a:gd name="T1" fmla="*/ 0 h 9"/>
                  <a:gd name="T2" fmla="*/ 0 w 19"/>
                  <a:gd name="T3" fmla="*/ 7 h 9"/>
                  <a:gd name="T4" fmla="*/ 6 w 19"/>
                  <a:gd name="T5" fmla="*/ 9 h 9"/>
                  <a:gd name="T6" fmla="*/ 8 w 19"/>
                  <a:gd name="T7" fmla="*/ 9 h 9"/>
                  <a:gd name="T8" fmla="*/ 19 w 19"/>
                  <a:gd name="T9" fmla="*/ 2 h 9"/>
                  <a:gd name="T10" fmla="*/ 16 w 19"/>
                  <a:gd name="T11" fmla="*/ 1 h 9"/>
                  <a:gd name="T12" fmla="*/ 13 w 19"/>
                  <a:gd name="T13" fmla="*/ 4 h 9"/>
                  <a:gd name="T14" fmla="*/ 13 w 19"/>
                  <a:gd name="T15" fmla="*/ 4 h 9"/>
                  <a:gd name="T16" fmla="*/ 10 w 19"/>
                  <a:gd name="T17" fmla="*/ 1 h 9"/>
                  <a:gd name="T18" fmla="*/ 1 w 19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9">
                    <a:moveTo>
                      <a:pt x="1" y="0"/>
                    </a:moveTo>
                    <a:cubicBezTo>
                      <a:pt x="0" y="2"/>
                      <a:pt x="0" y="4"/>
                      <a:pt x="0" y="7"/>
                    </a:cubicBezTo>
                    <a:cubicBezTo>
                      <a:pt x="1" y="8"/>
                      <a:pt x="4" y="9"/>
                      <a:pt x="6" y="9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14" y="9"/>
                      <a:pt x="19" y="6"/>
                      <a:pt x="19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3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10" y="2"/>
                      <a:pt x="10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39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570">
                <a:extLst>
                  <a:ext uri="{FF2B5EF4-FFF2-40B4-BE49-F238E27FC236}">
                    <a16:creationId xmlns:a16="http://schemas.microsoft.com/office/drawing/2014/main" id="{2B9CDD69-6934-4CD0-8E05-C6413FFB2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3477" y="1617663"/>
                <a:ext cx="22225" cy="11112"/>
              </a:xfrm>
              <a:custGeom>
                <a:avLst/>
                <a:gdLst>
                  <a:gd name="T0" fmla="*/ 0 w 6"/>
                  <a:gd name="T1" fmla="*/ 0 h 3"/>
                  <a:gd name="T2" fmla="*/ 3 w 6"/>
                  <a:gd name="T3" fmla="*/ 3 h 3"/>
                  <a:gd name="T4" fmla="*/ 3 w 6"/>
                  <a:gd name="T5" fmla="*/ 3 h 3"/>
                  <a:gd name="T6" fmla="*/ 6 w 6"/>
                  <a:gd name="T7" fmla="*/ 0 h 3"/>
                  <a:gd name="T8" fmla="*/ 0 w 6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1"/>
                      <a:pt x="1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5" y="2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04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571">
                <a:extLst>
                  <a:ext uri="{FF2B5EF4-FFF2-40B4-BE49-F238E27FC236}">
                    <a16:creationId xmlns:a16="http://schemas.microsoft.com/office/drawing/2014/main" id="{C8FBA902-0741-46E4-A6DB-1463FFAD0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0790" y="1628775"/>
                <a:ext cx="90488" cy="38100"/>
              </a:xfrm>
              <a:custGeom>
                <a:avLst/>
                <a:gdLst>
                  <a:gd name="T0" fmla="*/ 1 w 24"/>
                  <a:gd name="T1" fmla="*/ 0 h 10"/>
                  <a:gd name="T2" fmla="*/ 11 w 24"/>
                  <a:gd name="T3" fmla="*/ 10 h 10"/>
                  <a:gd name="T4" fmla="*/ 13 w 24"/>
                  <a:gd name="T5" fmla="*/ 10 h 10"/>
                  <a:gd name="T6" fmla="*/ 24 w 24"/>
                  <a:gd name="T7" fmla="*/ 3 h 10"/>
                  <a:gd name="T8" fmla="*/ 14 w 24"/>
                  <a:gd name="T9" fmla="*/ 2 h 10"/>
                  <a:gd name="T10" fmla="*/ 12 w 24"/>
                  <a:gd name="T11" fmla="*/ 2 h 10"/>
                  <a:gd name="T12" fmla="*/ 12 w 24"/>
                  <a:gd name="T13" fmla="*/ 2 h 10"/>
                  <a:gd name="T14" fmla="*/ 11 w 24"/>
                  <a:gd name="T15" fmla="*/ 1 h 10"/>
                  <a:gd name="T16" fmla="*/ 1 w 2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0">
                    <a:moveTo>
                      <a:pt x="1" y="0"/>
                    </a:moveTo>
                    <a:cubicBezTo>
                      <a:pt x="0" y="4"/>
                      <a:pt x="4" y="9"/>
                      <a:pt x="11" y="10"/>
                    </a:cubicBezTo>
                    <a:cubicBezTo>
                      <a:pt x="11" y="10"/>
                      <a:pt x="12" y="10"/>
                      <a:pt x="13" y="10"/>
                    </a:cubicBezTo>
                    <a:cubicBezTo>
                      <a:pt x="18" y="10"/>
                      <a:pt x="23" y="7"/>
                      <a:pt x="2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39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572">
                <a:extLst>
                  <a:ext uri="{FF2B5EF4-FFF2-40B4-BE49-F238E27FC236}">
                    <a16:creationId xmlns:a16="http://schemas.microsoft.com/office/drawing/2014/main" id="{59E46BAB-8E4C-4060-B6EB-393A2C651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65" y="1631950"/>
                <a:ext cx="11113" cy="4762"/>
              </a:xfrm>
              <a:custGeom>
                <a:avLst/>
                <a:gdLst>
                  <a:gd name="T0" fmla="*/ 0 w 3"/>
                  <a:gd name="T1" fmla="*/ 0 h 1"/>
                  <a:gd name="T2" fmla="*/ 1 w 3"/>
                  <a:gd name="T3" fmla="*/ 1 h 1"/>
                  <a:gd name="T4" fmla="*/ 1 w 3"/>
                  <a:gd name="T5" fmla="*/ 1 h 1"/>
                  <a:gd name="T6" fmla="*/ 3 w 3"/>
                  <a:gd name="T7" fmla="*/ 1 h 1"/>
                  <a:gd name="T8" fmla="*/ 0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04F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573">
                <a:extLst>
                  <a:ext uri="{FF2B5EF4-FFF2-40B4-BE49-F238E27FC236}">
                    <a16:creationId xmlns:a16="http://schemas.microsoft.com/office/drawing/2014/main" id="{6674E56A-8A21-4898-AB46-8FBE45F07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6327" y="1609725"/>
                <a:ext cx="415925" cy="60325"/>
              </a:xfrm>
              <a:custGeom>
                <a:avLst/>
                <a:gdLst>
                  <a:gd name="T0" fmla="*/ 51 w 110"/>
                  <a:gd name="T1" fmla="*/ 16 h 16"/>
                  <a:gd name="T2" fmla="*/ 49 w 110"/>
                  <a:gd name="T3" fmla="*/ 16 h 16"/>
                  <a:gd name="T4" fmla="*/ 41 w 110"/>
                  <a:gd name="T5" fmla="*/ 12 h 16"/>
                  <a:gd name="T6" fmla="*/ 38 w 110"/>
                  <a:gd name="T7" fmla="*/ 5 h 16"/>
                  <a:gd name="T8" fmla="*/ 31 w 110"/>
                  <a:gd name="T9" fmla="*/ 3 h 16"/>
                  <a:gd name="T10" fmla="*/ 25 w 110"/>
                  <a:gd name="T11" fmla="*/ 3 h 16"/>
                  <a:gd name="T12" fmla="*/ 11 w 110"/>
                  <a:gd name="T13" fmla="*/ 11 h 16"/>
                  <a:gd name="T14" fmla="*/ 3 w 110"/>
                  <a:gd name="T15" fmla="*/ 7 h 16"/>
                  <a:gd name="T16" fmla="*/ 0 w 110"/>
                  <a:gd name="T17" fmla="*/ 0 h 16"/>
                  <a:gd name="T18" fmla="*/ 2 w 110"/>
                  <a:gd name="T19" fmla="*/ 0 h 16"/>
                  <a:gd name="T20" fmla="*/ 4 w 110"/>
                  <a:gd name="T21" fmla="*/ 6 h 16"/>
                  <a:gd name="T22" fmla="*/ 11 w 110"/>
                  <a:gd name="T23" fmla="*/ 9 h 16"/>
                  <a:gd name="T24" fmla="*/ 23 w 110"/>
                  <a:gd name="T25" fmla="*/ 3 h 16"/>
                  <a:gd name="T26" fmla="*/ 32 w 110"/>
                  <a:gd name="T27" fmla="*/ 1 h 16"/>
                  <a:gd name="T28" fmla="*/ 40 w 110"/>
                  <a:gd name="T29" fmla="*/ 5 h 16"/>
                  <a:gd name="T30" fmla="*/ 42 w 110"/>
                  <a:gd name="T31" fmla="*/ 11 h 16"/>
                  <a:gd name="T32" fmla="*/ 49 w 110"/>
                  <a:gd name="T33" fmla="*/ 14 h 16"/>
                  <a:gd name="T34" fmla="*/ 57 w 110"/>
                  <a:gd name="T35" fmla="*/ 13 h 16"/>
                  <a:gd name="T36" fmla="*/ 61 w 110"/>
                  <a:gd name="T37" fmla="*/ 8 h 16"/>
                  <a:gd name="T38" fmla="*/ 61 w 110"/>
                  <a:gd name="T39" fmla="*/ 7 h 16"/>
                  <a:gd name="T40" fmla="*/ 110 w 110"/>
                  <a:gd name="T41" fmla="*/ 13 h 16"/>
                  <a:gd name="T42" fmla="*/ 110 w 110"/>
                  <a:gd name="T43" fmla="*/ 15 h 16"/>
                  <a:gd name="T44" fmla="*/ 62 w 110"/>
                  <a:gd name="T45" fmla="*/ 9 h 16"/>
                  <a:gd name="T46" fmla="*/ 58 w 110"/>
                  <a:gd name="T47" fmla="*/ 14 h 16"/>
                  <a:gd name="T48" fmla="*/ 51 w 110"/>
                  <a:gd name="T4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0" h="16">
                    <a:moveTo>
                      <a:pt x="51" y="16"/>
                    </a:moveTo>
                    <a:cubicBezTo>
                      <a:pt x="50" y="16"/>
                      <a:pt x="50" y="16"/>
                      <a:pt x="49" y="16"/>
                    </a:cubicBezTo>
                    <a:cubicBezTo>
                      <a:pt x="46" y="15"/>
                      <a:pt x="43" y="14"/>
                      <a:pt x="41" y="12"/>
                    </a:cubicBezTo>
                    <a:cubicBezTo>
                      <a:pt x="38" y="10"/>
                      <a:pt x="37" y="7"/>
                      <a:pt x="38" y="5"/>
                    </a:cubicBezTo>
                    <a:cubicBezTo>
                      <a:pt x="38" y="5"/>
                      <a:pt x="35" y="4"/>
                      <a:pt x="31" y="3"/>
                    </a:cubicBezTo>
                    <a:cubicBezTo>
                      <a:pt x="27" y="3"/>
                      <a:pt x="25" y="3"/>
                      <a:pt x="25" y="3"/>
                    </a:cubicBezTo>
                    <a:cubicBezTo>
                      <a:pt x="24" y="8"/>
                      <a:pt x="18" y="12"/>
                      <a:pt x="11" y="11"/>
                    </a:cubicBezTo>
                    <a:cubicBezTo>
                      <a:pt x="8" y="10"/>
                      <a:pt x="5" y="9"/>
                      <a:pt x="3" y="7"/>
                    </a:cubicBezTo>
                    <a:cubicBezTo>
                      <a:pt x="1" y="5"/>
                      <a:pt x="0" y="3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4"/>
                      <a:pt x="4" y="6"/>
                    </a:cubicBezTo>
                    <a:cubicBezTo>
                      <a:pt x="6" y="7"/>
                      <a:pt x="9" y="9"/>
                      <a:pt x="11" y="9"/>
                    </a:cubicBezTo>
                    <a:cubicBezTo>
                      <a:pt x="17" y="10"/>
                      <a:pt x="22" y="7"/>
                      <a:pt x="23" y="3"/>
                    </a:cubicBezTo>
                    <a:cubicBezTo>
                      <a:pt x="23" y="1"/>
                      <a:pt x="28" y="1"/>
                      <a:pt x="32" y="1"/>
                    </a:cubicBezTo>
                    <a:cubicBezTo>
                      <a:pt x="35" y="2"/>
                      <a:pt x="40" y="3"/>
                      <a:pt x="40" y="5"/>
                    </a:cubicBezTo>
                    <a:cubicBezTo>
                      <a:pt x="39" y="7"/>
                      <a:pt x="40" y="9"/>
                      <a:pt x="42" y="11"/>
                    </a:cubicBezTo>
                    <a:cubicBezTo>
                      <a:pt x="44" y="12"/>
                      <a:pt x="46" y="13"/>
                      <a:pt x="49" y="14"/>
                    </a:cubicBezTo>
                    <a:cubicBezTo>
                      <a:pt x="52" y="14"/>
                      <a:pt x="55" y="14"/>
                      <a:pt x="57" y="13"/>
                    </a:cubicBezTo>
                    <a:cubicBezTo>
                      <a:pt x="59" y="11"/>
                      <a:pt x="60" y="10"/>
                      <a:pt x="61" y="8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110" y="13"/>
                      <a:pt x="110" y="13"/>
                      <a:pt x="110" y="13"/>
                    </a:cubicBezTo>
                    <a:cubicBezTo>
                      <a:pt x="110" y="15"/>
                      <a:pt x="110" y="15"/>
                      <a:pt x="110" y="15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11"/>
                      <a:pt x="60" y="13"/>
                      <a:pt x="58" y="14"/>
                    </a:cubicBezTo>
                    <a:cubicBezTo>
                      <a:pt x="56" y="15"/>
                      <a:pt x="54" y="16"/>
                      <a:pt x="51" y="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574">
                <a:extLst>
                  <a:ext uri="{FF2B5EF4-FFF2-40B4-BE49-F238E27FC236}">
                    <a16:creationId xmlns:a16="http://schemas.microsoft.com/office/drawing/2014/main" id="{D380D9D7-9466-4056-9D03-F9BC0A6D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1115" y="1530350"/>
                <a:ext cx="55563" cy="41275"/>
              </a:xfrm>
              <a:custGeom>
                <a:avLst/>
                <a:gdLst>
                  <a:gd name="T0" fmla="*/ 13 w 15"/>
                  <a:gd name="T1" fmla="*/ 11 h 11"/>
                  <a:gd name="T2" fmla="*/ 14 w 15"/>
                  <a:gd name="T3" fmla="*/ 11 h 11"/>
                  <a:gd name="T4" fmla="*/ 14 w 15"/>
                  <a:gd name="T5" fmla="*/ 8 h 11"/>
                  <a:gd name="T6" fmla="*/ 2 w 15"/>
                  <a:gd name="T7" fmla="*/ 0 h 11"/>
                  <a:gd name="T8" fmla="*/ 0 w 15"/>
                  <a:gd name="T9" fmla="*/ 2 h 11"/>
                  <a:gd name="T10" fmla="*/ 1 w 15"/>
                  <a:gd name="T11" fmla="*/ 3 h 11"/>
                  <a:gd name="T12" fmla="*/ 11 w 15"/>
                  <a:gd name="T13" fmla="*/ 10 h 11"/>
                  <a:gd name="T14" fmla="*/ 13 w 15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1">
                    <a:moveTo>
                      <a:pt x="13" y="11"/>
                    </a:move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5" y="9"/>
                      <a:pt x="14" y="8"/>
                    </a:cubicBezTo>
                    <a:cubicBezTo>
                      <a:pt x="10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8" y="4"/>
                      <a:pt x="11" y="10"/>
                    </a:cubicBezTo>
                    <a:cubicBezTo>
                      <a:pt x="12" y="11"/>
                      <a:pt x="12" y="11"/>
                      <a:pt x="13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 575">
                <a:extLst>
                  <a:ext uri="{FF2B5EF4-FFF2-40B4-BE49-F238E27FC236}">
                    <a16:creationId xmlns:a16="http://schemas.microsoft.com/office/drawing/2014/main" id="{511F7503-9C1E-459D-B25E-AA9720D4A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9664" y="1516063"/>
                <a:ext cx="65088" cy="41275"/>
              </a:xfrm>
              <a:custGeom>
                <a:avLst/>
                <a:gdLst>
                  <a:gd name="T0" fmla="*/ 2 w 17"/>
                  <a:gd name="T1" fmla="*/ 10 h 11"/>
                  <a:gd name="T2" fmla="*/ 4 w 17"/>
                  <a:gd name="T3" fmla="*/ 10 h 11"/>
                  <a:gd name="T4" fmla="*/ 15 w 17"/>
                  <a:gd name="T5" fmla="*/ 5 h 11"/>
                  <a:gd name="T6" fmla="*/ 16 w 17"/>
                  <a:gd name="T7" fmla="*/ 3 h 11"/>
                  <a:gd name="T8" fmla="*/ 15 w 17"/>
                  <a:gd name="T9" fmla="*/ 1 h 11"/>
                  <a:gd name="T10" fmla="*/ 1 w 17"/>
                  <a:gd name="T11" fmla="*/ 8 h 11"/>
                  <a:gd name="T12" fmla="*/ 1 w 17"/>
                  <a:gd name="T13" fmla="*/ 10 h 11"/>
                  <a:gd name="T14" fmla="*/ 2 w 17"/>
                  <a:gd name="T15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11">
                    <a:moveTo>
                      <a:pt x="2" y="10"/>
                    </a:moveTo>
                    <a:cubicBezTo>
                      <a:pt x="3" y="11"/>
                      <a:pt x="3" y="10"/>
                      <a:pt x="4" y="10"/>
                    </a:cubicBezTo>
                    <a:cubicBezTo>
                      <a:pt x="8" y="4"/>
                      <a:pt x="14" y="5"/>
                      <a:pt x="15" y="5"/>
                    </a:cubicBezTo>
                    <a:cubicBezTo>
                      <a:pt x="16" y="5"/>
                      <a:pt x="16" y="4"/>
                      <a:pt x="16" y="3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5" y="1"/>
                      <a:pt x="7" y="0"/>
                      <a:pt x="1" y="8"/>
                    </a:cubicBezTo>
                    <a:cubicBezTo>
                      <a:pt x="0" y="8"/>
                      <a:pt x="1" y="10"/>
                      <a:pt x="1" y="10"/>
                    </a:cubicBez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 577">
                <a:extLst>
                  <a:ext uri="{FF2B5EF4-FFF2-40B4-BE49-F238E27FC236}">
                    <a16:creationId xmlns:a16="http://schemas.microsoft.com/office/drawing/2014/main" id="{A99C01F8-DFFF-4F28-A37A-223023A68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9689" y="2259013"/>
                <a:ext cx="292100" cy="222250"/>
              </a:xfrm>
              <a:custGeom>
                <a:avLst/>
                <a:gdLst>
                  <a:gd name="T0" fmla="*/ 46 w 77"/>
                  <a:gd name="T1" fmla="*/ 13 h 59"/>
                  <a:gd name="T2" fmla="*/ 31 w 77"/>
                  <a:gd name="T3" fmla="*/ 3 h 59"/>
                  <a:gd name="T4" fmla="*/ 15 w 77"/>
                  <a:gd name="T5" fmla="*/ 5 h 59"/>
                  <a:gd name="T6" fmla="*/ 4 w 77"/>
                  <a:gd name="T7" fmla="*/ 16 h 59"/>
                  <a:gd name="T8" fmla="*/ 5 w 77"/>
                  <a:gd name="T9" fmla="*/ 34 h 59"/>
                  <a:gd name="T10" fmla="*/ 13 w 77"/>
                  <a:gd name="T11" fmla="*/ 40 h 59"/>
                  <a:gd name="T12" fmla="*/ 35 w 77"/>
                  <a:gd name="T13" fmla="*/ 52 h 59"/>
                  <a:gd name="T14" fmla="*/ 58 w 77"/>
                  <a:gd name="T15" fmla="*/ 59 h 59"/>
                  <a:gd name="T16" fmla="*/ 73 w 77"/>
                  <a:gd name="T17" fmla="*/ 43 h 59"/>
                  <a:gd name="T18" fmla="*/ 46 w 77"/>
                  <a:gd name="T19" fmla="*/ 1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59">
                    <a:moveTo>
                      <a:pt x="46" y="13"/>
                    </a:moveTo>
                    <a:cubicBezTo>
                      <a:pt x="31" y="3"/>
                      <a:pt x="31" y="3"/>
                      <a:pt x="31" y="3"/>
                    </a:cubicBezTo>
                    <a:cubicBezTo>
                      <a:pt x="26" y="0"/>
                      <a:pt x="19" y="1"/>
                      <a:pt x="15" y="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0" y="21"/>
                      <a:pt x="0" y="29"/>
                      <a:pt x="5" y="3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9" y="46"/>
                      <a:pt x="27" y="50"/>
                      <a:pt x="35" y="52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77" y="26"/>
                      <a:pt x="46" y="13"/>
                      <a:pt x="46" y="13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578">
                <a:extLst>
                  <a:ext uri="{FF2B5EF4-FFF2-40B4-BE49-F238E27FC236}">
                    <a16:creationId xmlns:a16="http://schemas.microsoft.com/office/drawing/2014/main" id="{983DE9C6-243A-4C4E-B1DD-89A5850D6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5102" y="2205038"/>
                <a:ext cx="914400" cy="706437"/>
              </a:xfrm>
              <a:custGeom>
                <a:avLst/>
                <a:gdLst>
                  <a:gd name="T0" fmla="*/ 242 w 242"/>
                  <a:gd name="T1" fmla="*/ 20 h 187"/>
                  <a:gd name="T2" fmla="*/ 225 w 242"/>
                  <a:gd name="T3" fmla="*/ 59 h 187"/>
                  <a:gd name="T4" fmla="*/ 206 w 242"/>
                  <a:gd name="T5" fmla="*/ 98 h 187"/>
                  <a:gd name="T6" fmla="*/ 184 w 242"/>
                  <a:gd name="T7" fmla="*/ 136 h 187"/>
                  <a:gd name="T8" fmla="*/ 171 w 242"/>
                  <a:gd name="T9" fmla="*/ 155 h 187"/>
                  <a:gd name="T10" fmla="*/ 152 w 242"/>
                  <a:gd name="T11" fmla="*/ 174 h 187"/>
                  <a:gd name="T12" fmla="*/ 138 w 242"/>
                  <a:gd name="T13" fmla="*/ 183 h 187"/>
                  <a:gd name="T14" fmla="*/ 133 w 242"/>
                  <a:gd name="T15" fmla="*/ 185 h 187"/>
                  <a:gd name="T16" fmla="*/ 130 w 242"/>
                  <a:gd name="T17" fmla="*/ 186 h 187"/>
                  <a:gd name="T18" fmla="*/ 126 w 242"/>
                  <a:gd name="T19" fmla="*/ 186 h 187"/>
                  <a:gd name="T20" fmla="*/ 111 w 242"/>
                  <a:gd name="T21" fmla="*/ 185 h 187"/>
                  <a:gd name="T22" fmla="*/ 94 w 242"/>
                  <a:gd name="T23" fmla="*/ 178 h 187"/>
                  <a:gd name="T24" fmla="*/ 83 w 242"/>
                  <a:gd name="T25" fmla="*/ 170 h 187"/>
                  <a:gd name="T26" fmla="*/ 51 w 242"/>
                  <a:gd name="T27" fmla="*/ 137 h 187"/>
                  <a:gd name="T28" fmla="*/ 25 w 242"/>
                  <a:gd name="T29" fmla="*/ 103 h 187"/>
                  <a:gd name="T30" fmla="*/ 0 w 242"/>
                  <a:gd name="T31" fmla="*/ 68 h 187"/>
                  <a:gd name="T32" fmla="*/ 44 w 242"/>
                  <a:gd name="T33" fmla="*/ 39 h 187"/>
                  <a:gd name="T34" fmla="*/ 91 w 242"/>
                  <a:gd name="T35" fmla="*/ 104 h 187"/>
                  <a:gd name="T36" fmla="*/ 116 w 242"/>
                  <a:gd name="T37" fmla="*/ 130 h 187"/>
                  <a:gd name="T38" fmla="*/ 122 w 242"/>
                  <a:gd name="T39" fmla="*/ 134 h 187"/>
                  <a:gd name="T40" fmla="*/ 124 w 242"/>
                  <a:gd name="T41" fmla="*/ 135 h 187"/>
                  <a:gd name="T42" fmla="*/ 119 w 242"/>
                  <a:gd name="T43" fmla="*/ 135 h 187"/>
                  <a:gd name="T44" fmla="*/ 118 w 242"/>
                  <a:gd name="T45" fmla="*/ 136 h 187"/>
                  <a:gd name="T46" fmla="*/ 117 w 242"/>
                  <a:gd name="T47" fmla="*/ 136 h 187"/>
                  <a:gd name="T48" fmla="*/ 117 w 242"/>
                  <a:gd name="T49" fmla="*/ 136 h 187"/>
                  <a:gd name="T50" fmla="*/ 120 w 242"/>
                  <a:gd name="T51" fmla="*/ 134 h 187"/>
                  <a:gd name="T52" fmla="*/ 129 w 242"/>
                  <a:gd name="T53" fmla="*/ 123 h 187"/>
                  <a:gd name="T54" fmla="*/ 139 w 242"/>
                  <a:gd name="T55" fmla="*/ 108 h 187"/>
                  <a:gd name="T56" fmla="*/ 158 w 242"/>
                  <a:gd name="T57" fmla="*/ 74 h 187"/>
                  <a:gd name="T58" fmla="*/ 173 w 242"/>
                  <a:gd name="T59" fmla="*/ 37 h 187"/>
                  <a:gd name="T60" fmla="*/ 187 w 242"/>
                  <a:gd name="T61" fmla="*/ 0 h 187"/>
                  <a:gd name="T62" fmla="*/ 242 w 242"/>
                  <a:gd name="T63" fmla="*/ 2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2" h="187">
                    <a:moveTo>
                      <a:pt x="242" y="20"/>
                    </a:moveTo>
                    <a:cubicBezTo>
                      <a:pt x="236" y="33"/>
                      <a:pt x="231" y="46"/>
                      <a:pt x="225" y="59"/>
                    </a:cubicBezTo>
                    <a:cubicBezTo>
                      <a:pt x="219" y="72"/>
                      <a:pt x="213" y="85"/>
                      <a:pt x="206" y="98"/>
                    </a:cubicBezTo>
                    <a:cubicBezTo>
                      <a:pt x="200" y="111"/>
                      <a:pt x="192" y="123"/>
                      <a:pt x="184" y="136"/>
                    </a:cubicBezTo>
                    <a:cubicBezTo>
                      <a:pt x="180" y="142"/>
                      <a:pt x="176" y="149"/>
                      <a:pt x="171" y="155"/>
                    </a:cubicBezTo>
                    <a:cubicBezTo>
                      <a:pt x="166" y="161"/>
                      <a:pt x="160" y="168"/>
                      <a:pt x="152" y="174"/>
                    </a:cubicBezTo>
                    <a:cubicBezTo>
                      <a:pt x="149" y="177"/>
                      <a:pt x="144" y="180"/>
                      <a:pt x="138" y="183"/>
                    </a:cubicBezTo>
                    <a:cubicBezTo>
                      <a:pt x="136" y="184"/>
                      <a:pt x="134" y="184"/>
                      <a:pt x="133" y="185"/>
                    </a:cubicBezTo>
                    <a:cubicBezTo>
                      <a:pt x="130" y="186"/>
                      <a:pt x="130" y="186"/>
                      <a:pt x="130" y="186"/>
                    </a:cubicBezTo>
                    <a:cubicBezTo>
                      <a:pt x="129" y="186"/>
                      <a:pt x="127" y="186"/>
                      <a:pt x="126" y="186"/>
                    </a:cubicBezTo>
                    <a:cubicBezTo>
                      <a:pt x="120" y="187"/>
                      <a:pt x="115" y="186"/>
                      <a:pt x="111" y="185"/>
                    </a:cubicBezTo>
                    <a:cubicBezTo>
                      <a:pt x="103" y="183"/>
                      <a:pt x="99" y="180"/>
                      <a:pt x="94" y="178"/>
                    </a:cubicBezTo>
                    <a:cubicBezTo>
                      <a:pt x="90" y="175"/>
                      <a:pt x="87" y="172"/>
                      <a:pt x="83" y="170"/>
                    </a:cubicBezTo>
                    <a:cubicBezTo>
                      <a:pt x="70" y="159"/>
                      <a:pt x="61" y="148"/>
                      <a:pt x="51" y="137"/>
                    </a:cubicBezTo>
                    <a:cubicBezTo>
                      <a:pt x="42" y="125"/>
                      <a:pt x="33" y="114"/>
                      <a:pt x="25" y="103"/>
                    </a:cubicBezTo>
                    <a:cubicBezTo>
                      <a:pt x="16" y="91"/>
                      <a:pt x="8" y="80"/>
                      <a:pt x="0" y="68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58" y="62"/>
                      <a:pt x="74" y="84"/>
                      <a:pt x="91" y="104"/>
                    </a:cubicBezTo>
                    <a:cubicBezTo>
                      <a:pt x="99" y="114"/>
                      <a:pt x="108" y="123"/>
                      <a:pt x="116" y="130"/>
                    </a:cubicBezTo>
                    <a:cubicBezTo>
                      <a:pt x="118" y="132"/>
                      <a:pt x="120" y="133"/>
                      <a:pt x="122" y="134"/>
                    </a:cubicBezTo>
                    <a:cubicBezTo>
                      <a:pt x="123" y="135"/>
                      <a:pt x="125" y="136"/>
                      <a:pt x="124" y="135"/>
                    </a:cubicBezTo>
                    <a:cubicBezTo>
                      <a:pt x="123" y="135"/>
                      <a:pt x="122" y="135"/>
                      <a:pt x="119" y="135"/>
                    </a:cubicBezTo>
                    <a:cubicBezTo>
                      <a:pt x="119" y="135"/>
                      <a:pt x="118" y="135"/>
                      <a:pt x="118" y="136"/>
                    </a:cubicBezTo>
                    <a:cubicBezTo>
                      <a:pt x="117" y="136"/>
                      <a:pt x="117" y="136"/>
                      <a:pt x="117" y="136"/>
                    </a:cubicBezTo>
                    <a:cubicBezTo>
                      <a:pt x="117" y="136"/>
                      <a:pt x="117" y="136"/>
                      <a:pt x="117" y="136"/>
                    </a:cubicBezTo>
                    <a:cubicBezTo>
                      <a:pt x="117" y="136"/>
                      <a:pt x="118" y="135"/>
                      <a:pt x="120" y="134"/>
                    </a:cubicBezTo>
                    <a:cubicBezTo>
                      <a:pt x="122" y="131"/>
                      <a:pt x="126" y="127"/>
                      <a:pt x="129" y="123"/>
                    </a:cubicBezTo>
                    <a:cubicBezTo>
                      <a:pt x="133" y="118"/>
                      <a:pt x="136" y="113"/>
                      <a:pt x="139" y="108"/>
                    </a:cubicBezTo>
                    <a:cubicBezTo>
                      <a:pt x="146" y="97"/>
                      <a:pt x="152" y="85"/>
                      <a:pt x="158" y="74"/>
                    </a:cubicBezTo>
                    <a:cubicBezTo>
                      <a:pt x="163" y="62"/>
                      <a:pt x="169" y="49"/>
                      <a:pt x="173" y="37"/>
                    </a:cubicBezTo>
                    <a:cubicBezTo>
                      <a:pt x="178" y="25"/>
                      <a:pt x="183" y="12"/>
                      <a:pt x="187" y="0"/>
                    </a:cubicBezTo>
                    <a:cubicBezTo>
                      <a:pt x="242" y="20"/>
                      <a:pt x="242" y="20"/>
                      <a:pt x="242" y="20"/>
                    </a:cubicBezTo>
                  </a:path>
                </a:pathLst>
              </a:custGeom>
              <a:solidFill>
                <a:srgbClr val="407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579">
                <a:extLst>
                  <a:ext uri="{FF2B5EF4-FFF2-40B4-BE49-F238E27FC236}">
                    <a16:creationId xmlns:a16="http://schemas.microsoft.com/office/drawing/2014/main" id="{6E7FD1CD-24AD-477B-87EC-65D5D37CE1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5102" y="2270125"/>
                <a:ext cx="700088" cy="641350"/>
              </a:xfrm>
              <a:custGeom>
                <a:avLst/>
                <a:gdLst>
                  <a:gd name="T0" fmla="*/ 123 w 185"/>
                  <a:gd name="T1" fmla="*/ 118 h 170"/>
                  <a:gd name="T2" fmla="*/ 123 w 185"/>
                  <a:gd name="T3" fmla="*/ 118 h 170"/>
                  <a:gd name="T4" fmla="*/ 124 w 185"/>
                  <a:gd name="T5" fmla="*/ 118 h 170"/>
                  <a:gd name="T6" fmla="*/ 124 w 185"/>
                  <a:gd name="T7" fmla="*/ 119 h 170"/>
                  <a:gd name="T8" fmla="*/ 124 w 185"/>
                  <a:gd name="T9" fmla="*/ 119 h 170"/>
                  <a:gd name="T10" fmla="*/ 123 w 185"/>
                  <a:gd name="T11" fmla="*/ 118 h 170"/>
                  <a:gd name="T12" fmla="*/ 123 w 185"/>
                  <a:gd name="T13" fmla="*/ 118 h 170"/>
                  <a:gd name="T14" fmla="*/ 181 w 185"/>
                  <a:gd name="T15" fmla="*/ 0 h 170"/>
                  <a:gd name="T16" fmla="*/ 173 w 185"/>
                  <a:gd name="T17" fmla="*/ 20 h 170"/>
                  <a:gd name="T18" fmla="*/ 158 w 185"/>
                  <a:gd name="T19" fmla="*/ 57 h 170"/>
                  <a:gd name="T20" fmla="*/ 139 w 185"/>
                  <a:gd name="T21" fmla="*/ 91 h 170"/>
                  <a:gd name="T22" fmla="*/ 129 w 185"/>
                  <a:gd name="T23" fmla="*/ 106 h 170"/>
                  <a:gd name="T24" fmla="*/ 120 w 185"/>
                  <a:gd name="T25" fmla="*/ 116 h 170"/>
                  <a:gd name="T26" fmla="*/ 116 w 185"/>
                  <a:gd name="T27" fmla="*/ 113 h 170"/>
                  <a:gd name="T28" fmla="*/ 91 w 185"/>
                  <a:gd name="T29" fmla="*/ 87 h 170"/>
                  <a:gd name="T30" fmla="*/ 44 w 185"/>
                  <a:gd name="T31" fmla="*/ 22 h 170"/>
                  <a:gd name="T32" fmla="*/ 37 w 185"/>
                  <a:gd name="T33" fmla="*/ 27 h 170"/>
                  <a:gd name="T34" fmla="*/ 2 w 185"/>
                  <a:gd name="T35" fmla="*/ 49 h 170"/>
                  <a:gd name="T36" fmla="*/ 0 w 185"/>
                  <a:gd name="T37" fmla="*/ 51 h 170"/>
                  <a:gd name="T38" fmla="*/ 25 w 185"/>
                  <a:gd name="T39" fmla="*/ 86 h 170"/>
                  <a:gd name="T40" fmla="*/ 51 w 185"/>
                  <a:gd name="T41" fmla="*/ 120 h 170"/>
                  <a:gd name="T42" fmla="*/ 83 w 185"/>
                  <a:gd name="T43" fmla="*/ 153 h 170"/>
                  <a:gd name="T44" fmla="*/ 94 w 185"/>
                  <a:gd name="T45" fmla="*/ 161 h 170"/>
                  <a:gd name="T46" fmla="*/ 111 w 185"/>
                  <a:gd name="T47" fmla="*/ 168 h 170"/>
                  <a:gd name="T48" fmla="*/ 121 w 185"/>
                  <a:gd name="T49" fmla="*/ 170 h 170"/>
                  <a:gd name="T50" fmla="*/ 126 w 185"/>
                  <a:gd name="T51" fmla="*/ 169 h 170"/>
                  <a:gd name="T52" fmla="*/ 130 w 185"/>
                  <a:gd name="T53" fmla="*/ 169 h 170"/>
                  <a:gd name="T54" fmla="*/ 133 w 185"/>
                  <a:gd name="T55" fmla="*/ 168 h 170"/>
                  <a:gd name="T56" fmla="*/ 138 w 185"/>
                  <a:gd name="T57" fmla="*/ 166 h 170"/>
                  <a:gd name="T58" fmla="*/ 152 w 185"/>
                  <a:gd name="T59" fmla="*/ 157 h 170"/>
                  <a:gd name="T60" fmla="*/ 171 w 185"/>
                  <a:gd name="T61" fmla="*/ 138 h 170"/>
                  <a:gd name="T62" fmla="*/ 184 w 185"/>
                  <a:gd name="T63" fmla="*/ 119 h 170"/>
                  <a:gd name="T64" fmla="*/ 185 w 185"/>
                  <a:gd name="T65" fmla="*/ 117 h 170"/>
                  <a:gd name="T66" fmla="*/ 183 w 185"/>
                  <a:gd name="T67" fmla="*/ 104 h 170"/>
                  <a:gd name="T68" fmla="*/ 179 w 185"/>
                  <a:gd name="T69" fmla="*/ 43 h 170"/>
                  <a:gd name="T70" fmla="*/ 181 w 185"/>
                  <a:gd name="T7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5" h="170">
                    <a:moveTo>
                      <a:pt x="123" y="118"/>
                    </a:move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4" y="118"/>
                      <a:pt x="124" y="118"/>
                      <a:pt x="124" y="118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24" y="119"/>
                      <a:pt x="124" y="119"/>
                      <a:pt x="123" y="118"/>
                    </a:cubicBezTo>
                    <a:cubicBezTo>
                      <a:pt x="123" y="118"/>
                      <a:pt x="123" y="118"/>
                      <a:pt x="123" y="118"/>
                    </a:cubicBezTo>
                    <a:moveTo>
                      <a:pt x="181" y="0"/>
                    </a:moveTo>
                    <a:cubicBezTo>
                      <a:pt x="179" y="7"/>
                      <a:pt x="176" y="13"/>
                      <a:pt x="173" y="20"/>
                    </a:cubicBezTo>
                    <a:cubicBezTo>
                      <a:pt x="169" y="32"/>
                      <a:pt x="163" y="45"/>
                      <a:pt x="158" y="57"/>
                    </a:cubicBezTo>
                    <a:cubicBezTo>
                      <a:pt x="152" y="68"/>
                      <a:pt x="146" y="80"/>
                      <a:pt x="139" y="91"/>
                    </a:cubicBezTo>
                    <a:cubicBezTo>
                      <a:pt x="136" y="96"/>
                      <a:pt x="133" y="101"/>
                      <a:pt x="129" y="106"/>
                    </a:cubicBezTo>
                    <a:cubicBezTo>
                      <a:pt x="126" y="110"/>
                      <a:pt x="123" y="114"/>
                      <a:pt x="120" y="116"/>
                    </a:cubicBezTo>
                    <a:cubicBezTo>
                      <a:pt x="119" y="115"/>
                      <a:pt x="117" y="114"/>
                      <a:pt x="116" y="113"/>
                    </a:cubicBezTo>
                    <a:cubicBezTo>
                      <a:pt x="108" y="106"/>
                      <a:pt x="99" y="97"/>
                      <a:pt x="91" y="87"/>
                    </a:cubicBezTo>
                    <a:cubicBezTo>
                      <a:pt x="74" y="67"/>
                      <a:pt x="58" y="45"/>
                      <a:pt x="44" y="22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8" y="63"/>
                      <a:pt x="16" y="74"/>
                      <a:pt x="25" y="86"/>
                    </a:cubicBezTo>
                    <a:cubicBezTo>
                      <a:pt x="33" y="97"/>
                      <a:pt x="42" y="108"/>
                      <a:pt x="51" y="120"/>
                    </a:cubicBezTo>
                    <a:cubicBezTo>
                      <a:pt x="61" y="131"/>
                      <a:pt x="70" y="142"/>
                      <a:pt x="83" y="153"/>
                    </a:cubicBezTo>
                    <a:cubicBezTo>
                      <a:pt x="87" y="155"/>
                      <a:pt x="90" y="158"/>
                      <a:pt x="94" y="161"/>
                    </a:cubicBezTo>
                    <a:cubicBezTo>
                      <a:pt x="99" y="163"/>
                      <a:pt x="103" y="166"/>
                      <a:pt x="111" y="168"/>
                    </a:cubicBezTo>
                    <a:cubicBezTo>
                      <a:pt x="114" y="169"/>
                      <a:pt x="117" y="170"/>
                      <a:pt x="121" y="170"/>
                    </a:cubicBezTo>
                    <a:cubicBezTo>
                      <a:pt x="123" y="170"/>
                      <a:pt x="124" y="170"/>
                      <a:pt x="126" y="169"/>
                    </a:cubicBezTo>
                    <a:cubicBezTo>
                      <a:pt x="127" y="169"/>
                      <a:pt x="129" y="169"/>
                      <a:pt x="130" y="169"/>
                    </a:cubicBezTo>
                    <a:cubicBezTo>
                      <a:pt x="133" y="168"/>
                      <a:pt x="133" y="168"/>
                      <a:pt x="133" y="168"/>
                    </a:cubicBezTo>
                    <a:cubicBezTo>
                      <a:pt x="134" y="167"/>
                      <a:pt x="136" y="167"/>
                      <a:pt x="138" y="166"/>
                    </a:cubicBezTo>
                    <a:cubicBezTo>
                      <a:pt x="144" y="163"/>
                      <a:pt x="149" y="160"/>
                      <a:pt x="152" y="157"/>
                    </a:cubicBezTo>
                    <a:cubicBezTo>
                      <a:pt x="160" y="151"/>
                      <a:pt x="166" y="144"/>
                      <a:pt x="171" y="138"/>
                    </a:cubicBezTo>
                    <a:cubicBezTo>
                      <a:pt x="176" y="132"/>
                      <a:pt x="180" y="125"/>
                      <a:pt x="184" y="119"/>
                    </a:cubicBezTo>
                    <a:cubicBezTo>
                      <a:pt x="185" y="118"/>
                      <a:pt x="185" y="118"/>
                      <a:pt x="185" y="117"/>
                    </a:cubicBezTo>
                    <a:cubicBezTo>
                      <a:pt x="185" y="113"/>
                      <a:pt x="184" y="108"/>
                      <a:pt x="183" y="104"/>
                    </a:cubicBezTo>
                    <a:cubicBezTo>
                      <a:pt x="180" y="82"/>
                      <a:pt x="179" y="61"/>
                      <a:pt x="179" y="43"/>
                    </a:cubicBezTo>
                    <a:cubicBezTo>
                      <a:pt x="179" y="26"/>
                      <a:pt x="180" y="12"/>
                      <a:pt x="181" y="0"/>
                    </a:cubicBezTo>
                  </a:path>
                </a:pathLst>
              </a:custGeom>
              <a:solidFill>
                <a:srgbClr val="95C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581">
                <a:extLst>
                  <a:ext uri="{FF2B5EF4-FFF2-40B4-BE49-F238E27FC236}">
                    <a16:creationId xmlns:a16="http://schemas.microsoft.com/office/drawing/2014/main" id="{2FBE6DAB-64DF-45C7-9E4E-F38A73E42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7965" y="2043113"/>
                <a:ext cx="219075" cy="95250"/>
              </a:xfrm>
              <a:custGeom>
                <a:avLst/>
                <a:gdLst>
                  <a:gd name="T0" fmla="*/ 20 w 58"/>
                  <a:gd name="T1" fmla="*/ 0 h 25"/>
                  <a:gd name="T2" fmla="*/ 0 w 58"/>
                  <a:gd name="T3" fmla="*/ 1 h 25"/>
                  <a:gd name="T4" fmla="*/ 20 w 58"/>
                  <a:gd name="T5" fmla="*/ 0 h 25"/>
                  <a:gd name="T6" fmla="*/ 36 w 58"/>
                  <a:gd name="T7" fmla="*/ 0 h 25"/>
                  <a:gd name="T8" fmla="*/ 57 w 58"/>
                  <a:gd name="T9" fmla="*/ 17 h 25"/>
                  <a:gd name="T10" fmla="*/ 57 w 58"/>
                  <a:gd name="T11" fmla="*/ 25 h 25"/>
                  <a:gd name="T12" fmla="*/ 57 w 58"/>
                  <a:gd name="T13" fmla="*/ 25 h 25"/>
                  <a:gd name="T14" fmla="*/ 57 w 58"/>
                  <a:gd name="T15" fmla="*/ 17 h 25"/>
                  <a:gd name="T16" fmla="*/ 38 w 58"/>
                  <a:gd name="T17" fmla="*/ 1 h 25"/>
                  <a:gd name="T18" fmla="*/ 20 w 58"/>
                  <a:gd name="T1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25">
                    <a:moveTo>
                      <a:pt x="20" y="0"/>
                    </a:moveTo>
                    <a:cubicBezTo>
                      <a:pt x="10" y="0"/>
                      <a:pt x="2" y="1"/>
                      <a:pt x="0" y="1"/>
                    </a:cubicBezTo>
                    <a:cubicBezTo>
                      <a:pt x="2" y="1"/>
                      <a:pt x="10" y="0"/>
                      <a:pt x="20" y="0"/>
                    </a:cubicBezTo>
                    <a:cubicBezTo>
                      <a:pt x="26" y="0"/>
                      <a:pt x="31" y="0"/>
                      <a:pt x="36" y="0"/>
                    </a:cubicBezTo>
                    <a:cubicBezTo>
                      <a:pt x="50" y="2"/>
                      <a:pt x="58" y="9"/>
                      <a:pt x="57" y="17"/>
                    </a:cubicBezTo>
                    <a:cubicBezTo>
                      <a:pt x="57" y="20"/>
                      <a:pt x="57" y="22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2"/>
                      <a:pt x="57" y="20"/>
                      <a:pt x="57" y="17"/>
                    </a:cubicBezTo>
                    <a:cubicBezTo>
                      <a:pt x="58" y="9"/>
                      <a:pt x="50" y="2"/>
                      <a:pt x="38" y="1"/>
                    </a:cubicBezTo>
                    <a:cubicBezTo>
                      <a:pt x="32" y="0"/>
                      <a:pt x="26" y="0"/>
                      <a:pt x="2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582">
                <a:extLst>
                  <a:ext uri="{FF2B5EF4-FFF2-40B4-BE49-F238E27FC236}">
                    <a16:creationId xmlns:a16="http://schemas.microsoft.com/office/drawing/2014/main" id="{BE359BF6-5EA2-4105-BDF9-5D206E7C32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8940" y="2489200"/>
                <a:ext cx="3175" cy="60325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16 h 16"/>
                  <a:gd name="T4" fmla="*/ 0 w 1"/>
                  <a:gd name="T5" fmla="*/ 16 h 16"/>
                  <a:gd name="T6" fmla="*/ 0 w 1"/>
                  <a:gd name="T7" fmla="*/ 15 h 16"/>
                  <a:gd name="T8" fmla="*/ 0 w 1"/>
                  <a:gd name="T9" fmla="*/ 15 h 16"/>
                  <a:gd name="T10" fmla="*/ 0 w 1"/>
                  <a:gd name="T11" fmla="*/ 15 h 16"/>
                  <a:gd name="T12" fmla="*/ 0 w 1"/>
                  <a:gd name="T13" fmla="*/ 13 h 16"/>
                  <a:gd name="T14" fmla="*/ 0 w 1"/>
                  <a:gd name="T15" fmla="*/ 14 h 16"/>
                  <a:gd name="T16" fmla="*/ 0 w 1"/>
                  <a:gd name="T17" fmla="*/ 13 h 16"/>
                  <a:gd name="T18" fmla="*/ 0 w 1"/>
                  <a:gd name="T19" fmla="*/ 12 h 16"/>
                  <a:gd name="T20" fmla="*/ 0 w 1"/>
                  <a:gd name="T21" fmla="*/ 13 h 16"/>
                  <a:gd name="T22" fmla="*/ 0 w 1"/>
                  <a:gd name="T23" fmla="*/ 12 h 16"/>
                  <a:gd name="T24" fmla="*/ 1 w 1"/>
                  <a:gd name="T25" fmla="*/ 0 h 16"/>
                  <a:gd name="T26" fmla="*/ 0 w 1"/>
                  <a:gd name="T27" fmla="*/ 12 h 16"/>
                  <a:gd name="T28" fmla="*/ 1 w 1"/>
                  <a:gd name="T29" fmla="*/ 0 h 16"/>
                  <a:gd name="T30" fmla="*/ 1 w 1"/>
                  <a:gd name="T3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moveTo>
                      <a:pt x="0" y="15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moveTo>
                      <a:pt x="0" y="13"/>
                    </a:move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3"/>
                      <a:pt x="0" y="13"/>
                    </a:cubicBezTo>
                    <a:moveTo>
                      <a:pt x="0" y="12"/>
                    </a:moveTo>
                    <a:cubicBezTo>
                      <a:pt x="0" y="12"/>
                      <a:pt x="0" y="12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moveTo>
                      <a:pt x="1" y="0"/>
                    </a:moveTo>
                    <a:cubicBezTo>
                      <a:pt x="0" y="4"/>
                      <a:pt x="0" y="8"/>
                      <a:pt x="0" y="12"/>
                    </a:cubicBezTo>
                    <a:cubicBezTo>
                      <a:pt x="0" y="8"/>
                      <a:pt x="0" y="4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583">
                <a:extLst>
                  <a:ext uri="{FF2B5EF4-FFF2-40B4-BE49-F238E27FC236}">
                    <a16:creationId xmlns:a16="http://schemas.microsoft.com/office/drawing/2014/main" id="{DC99567B-48C0-4B17-BA4F-C12F836DF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1377" y="2043113"/>
                <a:ext cx="976313" cy="1395412"/>
              </a:xfrm>
              <a:custGeom>
                <a:avLst/>
                <a:gdLst>
                  <a:gd name="T0" fmla="*/ 188 w 258"/>
                  <a:gd name="T1" fmla="*/ 0 h 370"/>
                  <a:gd name="T2" fmla="*/ 168 w 258"/>
                  <a:gd name="T3" fmla="*/ 1 h 370"/>
                  <a:gd name="T4" fmla="*/ 168 w 258"/>
                  <a:gd name="T5" fmla="*/ 1 h 370"/>
                  <a:gd name="T6" fmla="*/ 168 w 258"/>
                  <a:gd name="T7" fmla="*/ 1 h 370"/>
                  <a:gd name="T8" fmla="*/ 162 w 258"/>
                  <a:gd name="T9" fmla="*/ 7 h 370"/>
                  <a:gd name="T10" fmla="*/ 117 w 258"/>
                  <a:gd name="T11" fmla="*/ 66 h 370"/>
                  <a:gd name="T12" fmla="*/ 86 w 258"/>
                  <a:gd name="T13" fmla="*/ 129 h 370"/>
                  <a:gd name="T14" fmla="*/ 72 w 258"/>
                  <a:gd name="T15" fmla="*/ 53 h 370"/>
                  <a:gd name="T16" fmla="*/ 74 w 258"/>
                  <a:gd name="T17" fmla="*/ 9 h 370"/>
                  <a:gd name="T18" fmla="*/ 25 w 258"/>
                  <a:gd name="T19" fmla="*/ 18 h 370"/>
                  <a:gd name="T20" fmla="*/ 6 w 258"/>
                  <a:gd name="T21" fmla="*/ 35 h 370"/>
                  <a:gd name="T22" fmla="*/ 0 w 258"/>
                  <a:gd name="T23" fmla="*/ 103 h 370"/>
                  <a:gd name="T24" fmla="*/ 4 w 258"/>
                  <a:gd name="T25" fmla="*/ 164 h 370"/>
                  <a:gd name="T26" fmla="*/ 24 w 258"/>
                  <a:gd name="T27" fmla="*/ 370 h 370"/>
                  <a:gd name="T28" fmla="*/ 258 w 258"/>
                  <a:gd name="T29" fmla="*/ 344 h 370"/>
                  <a:gd name="T30" fmla="*/ 232 w 258"/>
                  <a:gd name="T31" fmla="*/ 233 h 370"/>
                  <a:gd name="T32" fmla="*/ 213 w 258"/>
                  <a:gd name="T33" fmla="*/ 242 h 370"/>
                  <a:gd name="T34" fmla="*/ 175 w 258"/>
                  <a:gd name="T35" fmla="*/ 257 h 370"/>
                  <a:gd name="T36" fmla="*/ 137 w 258"/>
                  <a:gd name="T37" fmla="*/ 270 h 370"/>
                  <a:gd name="T38" fmla="*/ 134 w 258"/>
                  <a:gd name="T39" fmla="*/ 261 h 370"/>
                  <a:gd name="T40" fmla="*/ 110 w 258"/>
                  <a:gd name="T41" fmla="*/ 268 h 370"/>
                  <a:gd name="T42" fmla="*/ 93 w 258"/>
                  <a:gd name="T43" fmla="*/ 272 h 370"/>
                  <a:gd name="T44" fmla="*/ 89 w 258"/>
                  <a:gd name="T45" fmla="*/ 273 h 370"/>
                  <a:gd name="T46" fmla="*/ 78 w 258"/>
                  <a:gd name="T47" fmla="*/ 265 h 370"/>
                  <a:gd name="T48" fmla="*/ 71 w 258"/>
                  <a:gd name="T49" fmla="*/ 252 h 370"/>
                  <a:gd name="T50" fmla="*/ 78 w 258"/>
                  <a:gd name="T51" fmla="*/ 235 h 370"/>
                  <a:gd name="T52" fmla="*/ 94 w 258"/>
                  <a:gd name="T53" fmla="*/ 229 h 370"/>
                  <a:gd name="T54" fmla="*/ 104 w 258"/>
                  <a:gd name="T55" fmla="*/ 227 h 370"/>
                  <a:gd name="T56" fmla="*/ 105 w 258"/>
                  <a:gd name="T57" fmla="*/ 227 h 370"/>
                  <a:gd name="T58" fmla="*/ 124 w 258"/>
                  <a:gd name="T59" fmla="*/ 228 h 370"/>
                  <a:gd name="T60" fmla="*/ 122 w 258"/>
                  <a:gd name="T61" fmla="*/ 220 h 370"/>
                  <a:gd name="T62" fmla="*/ 122 w 258"/>
                  <a:gd name="T63" fmla="*/ 220 h 370"/>
                  <a:gd name="T64" fmla="*/ 158 w 258"/>
                  <a:gd name="T65" fmla="*/ 208 h 370"/>
                  <a:gd name="T66" fmla="*/ 193 w 258"/>
                  <a:gd name="T67" fmla="*/ 195 h 370"/>
                  <a:gd name="T68" fmla="*/ 219 w 258"/>
                  <a:gd name="T69" fmla="*/ 183 h 370"/>
                  <a:gd name="T70" fmla="*/ 215 w 258"/>
                  <a:gd name="T71" fmla="*/ 154 h 370"/>
                  <a:gd name="T72" fmla="*/ 215 w 258"/>
                  <a:gd name="T73" fmla="*/ 152 h 370"/>
                  <a:gd name="T74" fmla="*/ 216 w 258"/>
                  <a:gd name="T75" fmla="*/ 134 h 370"/>
                  <a:gd name="T76" fmla="*/ 216 w 258"/>
                  <a:gd name="T77" fmla="*/ 134 h 370"/>
                  <a:gd name="T78" fmla="*/ 216 w 258"/>
                  <a:gd name="T79" fmla="*/ 133 h 370"/>
                  <a:gd name="T80" fmla="*/ 216 w 258"/>
                  <a:gd name="T81" fmla="*/ 133 h 370"/>
                  <a:gd name="T82" fmla="*/ 216 w 258"/>
                  <a:gd name="T83" fmla="*/ 132 h 370"/>
                  <a:gd name="T84" fmla="*/ 216 w 258"/>
                  <a:gd name="T85" fmla="*/ 131 h 370"/>
                  <a:gd name="T86" fmla="*/ 216 w 258"/>
                  <a:gd name="T87" fmla="*/ 131 h 370"/>
                  <a:gd name="T88" fmla="*/ 216 w 258"/>
                  <a:gd name="T89" fmla="*/ 130 h 370"/>
                  <a:gd name="T90" fmla="*/ 216 w 258"/>
                  <a:gd name="T91" fmla="*/ 130 h 370"/>
                  <a:gd name="T92" fmla="*/ 217 w 258"/>
                  <a:gd name="T93" fmla="*/ 118 h 370"/>
                  <a:gd name="T94" fmla="*/ 215 w 258"/>
                  <a:gd name="T95" fmla="*/ 115 h 370"/>
                  <a:gd name="T96" fmla="*/ 195 w 258"/>
                  <a:gd name="T97" fmla="*/ 83 h 370"/>
                  <a:gd name="T98" fmla="*/ 173 w 258"/>
                  <a:gd name="T99" fmla="*/ 52 h 370"/>
                  <a:gd name="T100" fmla="*/ 173 w 258"/>
                  <a:gd name="T101" fmla="*/ 52 h 370"/>
                  <a:gd name="T102" fmla="*/ 173 w 258"/>
                  <a:gd name="T103" fmla="*/ 52 h 370"/>
                  <a:gd name="T104" fmla="*/ 221 w 258"/>
                  <a:gd name="T105" fmla="*/ 19 h 370"/>
                  <a:gd name="T106" fmla="*/ 225 w 258"/>
                  <a:gd name="T107" fmla="*/ 25 h 370"/>
                  <a:gd name="T108" fmla="*/ 225 w 258"/>
                  <a:gd name="T109" fmla="*/ 17 h 370"/>
                  <a:gd name="T110" fmla="*/ 204 w 258"/>
                  <a:gd name="T111" fmla="*/ 0 h 370"/>
                  <a:gd name="T112" fmla="*/ 188 w 258"/>
                  <a:gd name="T113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8" h="370">
                    <a:moveTo>
                      <a:pt x="188" y="0"/>
                    </a:moveTo>
                    <a:cubicBezTo>
                      <a:pt x="178" y="0"/>
                      <a:pt x="170" y="1"/>
                      <a:pt x="168" y="1"/>
                    </a:cubicBezTo>
                    <a:cubicBezTo>
                      <a:pt x="168" y="1"/>
                      <a:pt x="168" y="1"/>
                      <a:pt x="168" y="1"/>
                    </a:cubicBezTo>
                    <a:cubicBezTo>
                      <a:pt x="168" y="1"/>
                      <a:pt x="168" y="1"/>
                      <a:pt x="168" y="1"/>
                    </a:cubicBezTo>
                    <a:cubicBezTo>
                      <a:pt x="166" y="2"/>
                      <a:pt x="164" y="4"/>
                      <a:pt x="162" y="7"/>
                    </a:cubicBezTo>
                    <a:cubicBezTo>
                      <a:pt x="151" y="20"/>
                      <a:pt x="133" y="42"/>
                      <a:pt x="117" y="66"/>
                    </a:cubicBezTo>
                    <a:cubicBezTo>
                      <a:pt x="102" y="88"/>
                      <a:pt x="89" y="111"/>
                      <a:pt x="86" y="129"/>
                    </a:cubicBezTo>
                    <a:cubicBezTo>
                      <a:pt x="75" y="111"/>
                      <a:pt x="72" y="79"/>
                      <a:pt x="72" y="53"/>
                    </a:cubicBezTo>
                    <a:cubicBezTo>
                      <a:pt x="72" y="29"/>
                      <a:pt x="74" y="9"/>
                      <a:pt x="74" y="9"/>
                    </a:cubicBezTo>
                    <a:cubicBezTo>
                      <a:pt x="63" y="10"/>
                      <a:pt x="41" y="14"/>
                      <a:pt x="25" y="18"/>
                    </a:cubicBezTo>
                    <a:cubicBezTo>
                      <a:pt x="14" y="21"/>
                      <a:pt x="7" y="28"/>
                      <a:pt x="6" y="35"/>
                    </a:cubicBezTo>
                    <a:cubicBezTo>
                      <a:pt x="3" y="48"/>
                      <a:pt x="0" y="72"/>
                      <a:pt x="0" y="103"/>
                    </a:cubicBezTo>
                    <a:cubicBezTo>
                      <a:pt x="0" y="121"/>
                      <a:pt x="1" y="142"/>
                      <a:pt x="4" y="164"/>
                    </a:cubicBezTo>
                    <a:cubicBezTo>
                      <a:pt x="16" y="244"/>
                      <a:pt x="24" y="370"/>
                      <a:pt x="24" y="370"/>
                    </a:cubicBezTo>
                    <a:cubicBezTo>
                      <a:pt x="24" y="370"/>
                      <a:pt x="156" y="361"/>
                      <a:pt x="258" y="344"/>
                    </a:cubicBezTo>
                    <a:cubicBezTo>
                      <a:pt x="254" y="313"/>
                      <a:pt x="242" y="271"/>
                      <a:pt x="232" y="233"/>
                    </a:cubicBezTo>
                    <a:cubicBezTo>
                      <a:pt x="226" y="236"/>
                      <a:pt x="219" y="239"/>
                      <a:pt x="213" y="242"/>
                    </a:cubicBezTo>
                    <a:cubicBezTo>
                      <a:pt x="200" y="247"/>
                      <a:pt x="188" y="252"/>
                      <a:pt x="175" y="257"/>
                    </a:cubicBezTo>
                    <a:cubicBezTo>
                      <a:pt x="162" y="261"/>
                      <a:pt x="150" y="266"/>
                      <a:pt x="137" y="270"/>
                    </a:cubicBezTo>
                    <a:cubicBezTo>
                      <a:pt x="134" y="261"/>
                      <a:pt x="134" y="261"/>
                      <a:pt x="134" y="261"/>
                    </a:cubicBezTo>
                    <a:cubicBezTo>
                      <a:pt x="124" y="267"/>
                      <a:pt x="110" y="268"/>
                      <a:pt x="110" y="268"/>
                    </a:cubicBezTo>
                    <a:cubicBezTo>
                      <a:pt x="93" y="272"/>
                      <a:pt x="93" y="272"/>
                      <a:pt x="93" y="272"/>
                    </a:cubicBezTo>
                    <a:cubicBezTo>
                      <a:pt x="92" y="273"/>
                      <a:pt x="90" y="273"/>
                      <a:pt x="89" y="273"/>
                    </a:cubicBezTo>
                    <a:cubicBezTo>
                      <a:pt x="84" y="273"/>
                      <a:pt x="80" y="270"/>
                      <a:pt x="78" y="265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68" y="245"/>
                      <a:pt x="71" y="238"/>
                      <a:pt x="78" y="235"/>
                    </a:cubicBezTo>
                    <a:cubicBezTo>
                      <a:pt x="94" y="229"/>
                      <a:pt x="94" y="229"/>
                      <a:pt x="94" y="229"/>
                    </a:cubicBezTo>
                    <a:cubicBezTo>
                      <a:pt x="97" y="228"/>
                      <a:pt x="100" y="227"/>
                      <a:pt x="104" y="227"/>
                    </a:cubicBezTo>
                    <a:cubicBezTo>
                      <a:pt x="104" y="227"/>
                      <a:pt x="104" y="227"/>
                      <a:pt x="105" y="227"/>
                    </a:cubicBezTo>
                    <a:cubicBezTo>
                      <a:pt x="124" y="228"/>
                      <a:pt x="124" y="228"/>
                      <a:pt x="124" y="228"/>
                    </a:cubicBezTo>
                    <a:cubicBezTo>
                      <a:pt x="122" y="220"/>
                      <a:pt x="122" y="220"/>
                      <a:pt x="122" y="220"/>
                    </a:cubicBezTo>
                    <a:cubicBezTo>
                      <a:pt x="122" y="220"/>
                      <a:pt x="122" y="220"/>
                      <a:pt x="122" y="220"/>
                    </a:cubicBezTo>
                    <a:cubicBezTo>
                      <a:pt x="133" y="217"/>
                      <a:pt x="146" y="212"/>
                      <a:pt x="158" y="208"/>
                    </a:cubicBezTo>
                    <a:cubicBezTo>
                      <a:pt x="170" y="204"/>
                      <a:pt x="182" y="200"/>
                      <a:pt x="193" y="195"/>
                    </a:cubicBezTo>
                    <a:cubicBezTo>
                      <a:pt x="202" y="191"/>
                      <a:pt x="211" y="187"/>
                      <a:pt x="219" y="183"/>
                    </a:cubicBezTo>
                    <a:cubicBezTo>
                      <a:pt x="216" y="171"/>
                      <a:pt x="215" y="161"/>
                      <a:pt x="215" y="154"/>
                    </a:cubicBezTo>
                    <a:cubicBezTo>
                      <a:pt x="215" y="153"/>
                      <a:pt x="215" y="153"/>
                      <a:pt x="215" y="152"/>
                    </a:cubicBezTo>
                    <a:cubicBezTo>
                      <a:pt x="215" y="147"/>
                      <a:pt x="215" y="141"/>
                      <a:pt x="216" y="134"/>
                    </a:cubicBezTo>
                    <a:cubicBezTo>
                      <a:pt x="216" y="134"/>
                      <a:pt x="216" y="134"/>
                      <a:pt x="216" y="134"/>
                    </a:cubicBezTo>
                    <a:cubicBezTo>
                      <a:pt x="216" y="134"/>
                      <a:pt x="216" y="133"/>
                      <a:pt x="216" y="133"/>
                    </a:cubicBezTo>
                    <a:cubicBezTo>
                      <a:pt x="216" y="133"/>
                      <a:pt x="216" y="133"/>
                      <a:pt x="216" y="133"/>
                    </a:cubicBezTo>
                    <a:cubicBezTo>
                      <a:pt x="216" y="133"/>
                      <a:pt x="216" y="132"/>
                      <a:pt x="216" y="132"/>
                    </a:cubicBezTo>
                    <a:cubicBezTo>
                      <a:pt x="216" y="132"/>
                      <a:pt x="216" y="131"/>
                      <a:pt x="216" y="131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6" y="130"/>
                      <a:pt x="216" y="130"/>
                      <a:pt x="216" y="130"/>
                    </a:cubicBezTo>
                    <a:cubicBezTo>
                      <a:pt x="216" y="130"/>
                      <a:pt x="216" y="130"/>
                      <a:pt x="216" y="130"/>
                    </a:cubicBezTo>
                    <a:cubicBezTo>
                      <a:pt x="216" y="126"/>
                      <a:pt x="216" y="122"/>
                      <a:pt x="217" y="118"/>
                    </a:cubicBezTo>
                    <a:cubicBezTo>
                      <a:pt x="216" y="117"/>
                      <a:pt x="215" y="116"/>
                      <a:pt x="215" y="115"/>
                    </a:cubicBezTo>
                    <a:cubicBezTo>
                      <a:pt x="209" y="104"/>
                      <a:pt x="202" y="93"/>
                      <a:pt x="195" y="83"/>
                    </a:cubicBezTo>
                    <a:cubicBezTo>
                      <a:pt x="188" y="73"/>
                      <a:pt x="181" y="6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22" y="21"/>
                      <a:pt x="223" y="23"/>
                      <a:pt x="225" y="25"/>
                    </a:cubicBezTo>
                    <a:cubicBezTo>
                      <a:pt x="225" y="22"/>
                      <a:pt x="225" y="20"/>
                      <a:pt x="225" y="17"/>
                    </a:cubicBezTo>
                    <a:cubicBezTo>
                      <a:pt x="226" y="9"/>
                      <a:pt x="218" y="2"/>
                      <a:pt x="204" y="0"/>
                    </a:cubicBezTo>
                    <a:cubicBezTo>
                      <a:pt x="199" y="0"/>
                      <a:pt x="194" y="0"/>
                      <a:pt x="188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584">
                <a:extLst>
                  <a:ext uri="{FF2B5EF4-FFF2-40B4-BE49-F238E27FC236}">
                    <a16:creationId xmlns:a16="http://schemas.microsoft.com/office/drawing/2014/main" id="{6D370D0F-5713-4B1E-9F74-1DB19D8DE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7227" y="2530475"/>
                <a:ext cx="687388" cy="776287"/>
              </a:xfrm>
              <a:custGeom>
                <a:avLst/>
                <a:gdLst>
                  <a:gd name="T0" fmla="*/ 174 w 182"/>
                  <a:gd name="T1" fmla="*/ 206 h 206"/>
                  <a:gd name="T2" fmla="*/ 52 w 182"/>
                  <a:gd name="T3" fmla="*/ 206 h 206"/>
                  <a:gd name="T4" fmla="*/ 42 w 182"/>
                  <a:gd name="T5" fmla="*/ 198 h 206"/>
                  <a:gd name="T6" fmla="*/ 1 w 182"/>
                  <a:gd name="T7" fmla="*/ 8 h 206"/>
                  <a:gd name="T8" fmla="*/ 8 w 182"/>
                  <a:gd name="T9" fmla="*/ 0 h 206"/>
                  <a:gd name="T10" fmla="*/ 130 w 182"/>
                  <a:gd name="T11" fmla="*/ 0 h 206"/>
                  <a:gd name="T12" fmla="*/ 140 w 182"/>
                  <a:gd name="T13" fmla="*/ 8 h 206"/>
                  <a:gd name="T14" fmla="*/ 181 w 182"/>
                  <a:gd name="T15" fmla="*/ 198 h 206"/>
                  <a:gd name="T16" fmla="*/ 174 w 182"/>
                  <a:gd name="T17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2" h="206">
                    <a:moveTo>
                      <a:pt x="174" y="206"/>
                    </a:moveTo>
                    <a:cubicBezTo>
                      <a:pt x="52" y="206"/>
                      <a:pt x="52" y="206"/>
                      <a:pt x="52" y="206"/>
                    </a:cubicBezTo>
                    <a:cubicBezTo>
                      <a:pt x="47" y="206"/>
                      <a:pt x="43" y="203"/>
                      <a:pt x="42" y="19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4" y="0"/>
                      <a:pt x="139" y="3"/>
                      <a:pt x="140" y="8"/>
                    </a:cubicBezTo>
                    <a:cubicBezTo>
                      <a:pt x="181" y="198"/>
                      <a:pt x="181" y="198"/>
                      <a:pt x="181" y="198"/>
                    </a:cubicBezTo>
                    <a:cubicBezTo>
                      <a:pt x="182" y="203"/>
                      <a:pt x="179" y="206"/>
                      <a:pt x="174" y="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585">
                <a:extLst>
                  <a:ext uri="{FF2B5EF4-FFF2-40B4-BE49-F238E27FC236}">
                    <a16:creationId xmlns:a16="http://schemas.microsoft.com/office/drawing/2014/main" id="{CF749775-6B73-49BB-8907-5D4A966D4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239" y="2522538"/>
                <a:ext cx="700088" cy="792162"/>
              </a:xfrm>
              <a:custGeom>
                <a:avLst/>
                <a:gdLst>
                  <a:gd name="T0" fmla="*/ 177 w 185"/>
                  <a:gd name="T1" fmla="*/ 210 h 210"/>
                  <a:gd name="T2" fmla="*/ 53 w 185"/>
                  <a:gd name="T3" fmla="*/ 210 h 210"/>
                  <a:gd name="T4" fmla="*/ 43 w 185"/>
                  <a:gd name="T5" fmla="*/ 201 h 210"/>
                  <a:gd name="T6" fmla="*/ 1 w 185"/>
                  <a:gd name="T7" fmla="*/ 9 h 210"/>
                  <a:gd name="T8" fmla="*/ 8 w 185"/>
                  <a:gd name="T9" fmla="*/ 0 h 210"/>
                  <a:gd name="T10" fmla="*/ 132 w 185"/>
                  <a:gd name="T11" fmla="*/ 0 h 210"/>
                  <a:gd name="T12" fmla="*/ 143 w 185"/>
                  <a:gd name="T13" fmla="*/ 9 h 210"/>
                  <a:gd name="T14" fmla="*/ 184 w 185"/>
                  <a:gd name="T15" fmla="*/ 201 h 210"/>
                  <a:gd name="T16" fmla="*/ 177 w 185"/>
                  <a:gd name="T17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10">
                    <a:moveTo>
                      <a:pt x="177" y="210"/>
                    </a:moveTo>
                    <a:cubicBezTo>
                      <a:pt x="53" y="210"/>
                      <a:pt x="53" y="210"/>
                      <a:pt x="53" y="210"/>
                    </a:cubicBezTo>
                    <a:cubicBezTo>
                      <a:pt x="49" y="210"/>
                      <a:pt x="44" y="206"/>
                      <a:pt x="43" y="20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7" y="0"/>
                      <a:pt x="142" y="4"/>
                      <a:pt x="143" y="9"/>
                    </a:cubicBezTo>
                    <a:cubicBezTo>
                      <a:pt x="184" y="201"/>
                      <a:pt x="184" y="201"/>
                      <a:pt x="184" y="201"/>
                    </a:cubicBezTo>
                    <a:cubicBezTo>
                      <a:pt x="185" y="206"/>
                      <a:pt x="182" y="210"/>
                      <a:pt x="177" y="21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586">
                <a:extLst>
                  <a:ext uri="{FF2B5EF4-FFF2-40B4-BE49-F238E27FC236}">
                    <a16:creationId xmlns:a16="http://schemas.microsoft.com/office/drawing/2014/main" id="{9ACEF0A9-6CDE-47A8-8BA1-9F69332E3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552" y="2900363"/>
                <a:ext cx="292100" cy="176212"/>
              </a:xfrm>
              <a:custGeom>
                <a:avLst/>
                <a:gdLst>
                  <a:gd name="T0" fmla="*/ 68 w 77"/>
                  <a:gd name="T1" fmla="*/ 1 h 47"/>
                  <a:gd name="T2" fmla="*/ 37 w 77"/>
                  <a:gd name="T3" fmla="*/ 0 h 47"/>
                  <a:gd name="T4" fmla="*/ 26 w 77"/>
                  <a:gd name="T5" fmla="*/ 2 h 47"/>
                  <a:gd name="T6" fmla="*/ 10 w 77"/>
                  <a:gd name="T7" fmla="*/ 8 h 47"/>
                  <a:gd name="T8" fmla="*/ 3 w 77"/>
                  <a:gd name="T9" fmla="*/ 25 h 47"/>
                  <a:gd name="T10" fmla="*/ 10 w 77"/>
                  <a:gd name="T11" fmla="*/ 38 h 47"/>
                  <a:gd name="T12" fmla="*/ 25 w 77"/>
                  <a:gd name="T13" fmla="*/ 45 h 47"/>
                  <a:gd name="T14" fmla="*/ 42 w 77"/>
                  <a:gd name="T15" fmla="*/ 41 h 47"/>
                  <a:gd name="T16" fmla="*/ 77 w 77"/>
                  <a:gd name="T17" fmla="*/ 21 h 47"/>
                  <a:gd name="T18" fmla="*/ 68 w 77"/>
                  <a:gd name="T1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47">
                    <a:moveTo>
                      <a:pt x="68" y="1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29" y="1"/>
                      <a:pt x="26" y="2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3" y="11"/>
                      <a:pt x="0" y="18"/>
                      <a:pt x="3" y="2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2" y="44"/>
                      <a:pt x="19" y="47"/>
                      <a:pt x="25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75" y="38"/>
                      <a:pt x="77" y="21"/>
                    </a:cubicBezTo>
                    <a:cubicBezTo>
                      <a:pt x="68" y="1"/>
                      <a:pt x="68" y="1"/>
                      <a:pt x="68" y="1"/>
                    </a:cubicBezTo>
                  </a:path>
                </a:pathLst>
              </a:custGeom>
              <a:solidFill>
                <a:srgbClr val="FFB5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588">
                <a:extLst>
                  <a:ext uri="{FF2B5EF4-FFF2-40B4-BE49-F238E27FC236}">
                    <a16:creationId xmlns:a16="http://schemas.microsoft.com/office/drawing/2014/main" id="{0DC1E1E0-6065-44F2-BE16-7F7BA92AD1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01872" y="2104000"/>
                <a:ext cx="671926" cy="969607"/>
              </a:xfrm>
              <a:custGeom>
                <a:avLst/>
                <a:gdLst>
                  <a:gd name="T0" fmla="*/ 119 w 169"/>
                  <a:gd name="T1" fmla="*/ 150 h 251"/>
                  <a:gd name="T2" fmla="*/ 119 w 169"/>
                  <a:gd name="T3" fmla="*/ 149 h 251"/>
                  <a:gd name="T4" fmla="*/ 119 w 169"/>
                  <a:gd name="T5" fmla="*/ 149 h 251"/>
                  <a:gd name="T6" fmla="*/ 119 w 169"/>
                  <a:gd name="T7" fmla="*/ 149 h 251"/>
                  <a:gd name="T8" fmla="*/ 119 w 169"/>
                  <a:gd name="T9" fmla="*/ 149 h 251"/>
                  <a:gd name="T10" fmla="*/ 119 w 169"/>
                  <a:gd name="T11" fmla="*/ 150 h 251"/>
                  <a:gd name="T12" fmla="*/ 119 w 169"/>
                  <a:gd name="T13" fmla="*/ 150 h 251"/>
                  <a:gd name="T14" fmla="*/ 119 w 169"/>
                  <a:gd name="T15" fmla="*/ 150 h 251"/>
                  <a:gd name="T16" fmla="*/ 99 w 169"/>
                  <a:gd name="T17" fmla="*/ 0 h 251"/>
                  <a:gd name="T18" fmla="*/ 51 w 169"/>
                  <a:gd name="T19" fmla="*/ 33 h 251"/>
                  <a:gd name="T20" fmla="*/ 73 w 169"/>
                  <a:gd name="T21" fmla="*/ 64 h 251"/>
                  <a:gd name="T22" fmla="*/ 93 w 169"/>
                  <a:gd name="T23" fmla="*/ 96 h 251"/>
                  <a:gd name="T24" fmla="*/ 109 w 169"/>
                  <a:gd name="T25" fmla="*/ 128 h 251"/>
                  <a:gd name="T26" fmla="*/ 115 w 169"/>
                  <a:gd name="T27" fmla="*/ 144 h 251"/>
                  <a:gd name="T28" fmla="*/ 117 w 169"/>
                  <a:gd name="T29" fmla="*/ 151 h 251"/>
                  <a:gd name="T30" fmla="*/ 117 w 169"/>
                  <a:gd name="T31" fmla="*/ 151 h 251"/>
                  <a:gd name="T32" fmla="*/ 117 w 169"/>
                  <a:gd name="T33" fmla="*/ 151 h 251"/>
                  <a:gd name="T34" fmla="*/ 116 w 169"/>
                  <a:gd name="T35" fmla="*/ 152 h 251"/>
                  <a:gd name="T36" fmla="*/ 104 w 169"/>
                  <a:gd name="T37" fmla="*/ 160 h 251"/>
                  <a:gd name="T38" fmla="*/ 97 w 169"/>
                  <a:gd name="T39" fmla="*/ 164 h 251"/>
                  <a:gd name="T40" fmla="*/ 71 w 169"/>
                  <a:gd name="T41" fmla="*/ 176 h 251"/>
                  <a:gd name="T42" fmla="*/ 36 w 169"/>
                  <a:gd name="T43" fmla="*/ 189 h 251"/>
                  <a:gd name="T44" fmla="*/ 0 w 169"/>
                  <a:gd name="T45" fmla="*/ 201 h 251"/>
                  <a:gd name="T46" fmla="*/ 15 w 169"/>
                  <a:gd name="T47" fmla="*/ 251 h 251"/>
                  <a:gd name="T48" fmla="*/ 53 w 169"/>
                  <a:gd name="T49" fmla="*/ 238 h 251"/>
                  <a:gd name="T50" fmla="*/ 91 w 169"/>
                  <a:gd name="T51" fmla="*/ 223 h 251"/>
                  <a:gd name="T52" fmla="*/ 129 w 169"/>
                  <a:gd name="T53" fmla="*/ 205 h 251"/>
                  <a:gd name="T54" fmla="*/ 149 w 169"/>
                  <a:gd name="T55" fmla="*/ 192 h 251"/>
                  <a:gd name="T56" fmla="*/ 160 w 169"/>
                  <a:gd name="T57" fmla="*/ 180 h 251"/>
                  <a:gd name="T58" fmla="*/ 166 w 169"/>
                  <a:gd name="T59" fmla="*/ 171 h 251"/>
                  <a:gd name="T60" fmla="*/ 167 w 169"/>
                  <a:gd name="T61" fmla="*/ 167 h 251"/>
                  <a:gd name="T62" fmla="*/ 168 w 169"/>
                  <a:gd name="T63" fmla="*/ 164 h 251"/>
                  <a:gd name="T64" fmla="*/ 169 w 169"/>
                  <a:gd name="T65" fmla="*/ 159 h 251"/>
                  <a:gd name="T66" fmla="*/ 169 w 169"/>
                  <a:gd name="T67" fmla="*/ 159 h 251"/>
                  <a:gd name="T68" fmla="*/ 169 w 169"/>
                  <a:gd name="T69" fmla="*/ 158 h 251"/>
                  <a:gd name="T70" fmla="*/ 169 w 169"/>
                  <a:gd name="T71" fmla="*/ 157 h 251"/>
                  <a:gd name="T72" fmla="*/ 169 w 169"/>
                  <a:gd name="T73" fmla="*/ 154 h 251"/>
                  <a:gd name="T74" fmla="*/ 165 w 169"/>
                  <a:gd name="T75" fmla="*/ 130 h 251"/>
                  <a:gd name="T76" fmla="*/ 158 w 169"/>
                  <a:gd name="T77" fmla="*/ 108 h 251"/>
                  <a:gd name="T78" fmla="*/ 140 w 169"/>
                  <a:gd name="T79" fmla="*/ 70 h 251"/>
                  <a:gd name="T80" fmla="*/ 120 w 169"/>
                  <a:gd name="T81" fmla="*/ 34 h 251"/>
                  <a:gd name="T82" fmla="*/ 99 w 169"/>
                  <a:gd name="T83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9" h="251">
                    <a:moveTo>
                      <a:pt x="119" y="150"/>
                    </a:move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9" y="149"/>
                      <a:pt x="119" y="149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moveTo>
                      <a:pt x="99" y="0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9" y="43"/>
                      <a:pt x="66" y="54"/>
                      <a:pt x="73" y="64"/>
                    </a:cubicBezTo>
                    <a:cubicBezTo>
                      <a:pt x="80" y="74"/>
                      <a:pt x="87" y="85"/>
                      <a:pt x="93" y="96"/>
                    </a:cubicBezTo>
                    <a:cubicBezTo>
                      <a:pt x="99" y="107"/>
                      <a:pt x="105" y="117"/>
                      <a:pt x="109" y="128"/>
                    </a:cubicBezTo>
                    <a:cubicBezTo>
                      <a:pt x="112" y="133"/>
                      <a:pt x="114" y="139"/>
                      <a:pt x="115" y="144"/>
                    </a:cubicBezTo>
                    <a:cubicBezTo>
                      <a:pt x="116" y="146"/>
                      <a:pt x="117" y="149"/>
                      <a:pt x="117" y="151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6" y="152"/>
                    </a:cubicBezTo>
                    <a:cubicBezTo>
                      <a:pt x="113" y="154"/>
                      <a:pt x="109" y="157"/>
                      <a:pt x="104" y="160"/>
                    </a:cubicBezTo>
                    <a:cubicBezTo>
                      <a:pt x="102" y="161"/>
                      <a:pt x="99" y="163"/>
                      <a:pt x="97" y="164"/>
                    </a:cubicBezTo>
                    <a:cubicBezTo>
                      <a:pt x="89" y="168"/>
                      <a:pt x="80" y="172"/>
                      <a:pt x="71" y="176"/>
                    </a:cubicBezTo>
                    <a:cubicBezTo>
                      <a:pt x="60" y="181"/>
                      <a:pt x="48" y="185"/>
                      <a:pt x="36" y="189"/>
                    </a:cubicBezTo>
                    <a:cubicBezTo>
                      <a:pt x="24" y="193"/>
                      <a:pt x="11" y="198"/>
                      <a:pt x="0" y="20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28" y="247"/>
                      <a:pt x="40" y="242"/>
                      <a:pt x="53" y="238"/>
                    </a:cubicBezTo>
                    <a:cubicBezTo>
                      <a:pt x="66" y="233"/>
                      <a:pt x="78" y="228"/>
                      <a:pt x="91" y="223"/>
                    </a:cubicBezTo>
                    <a:cubicBezTo>
                      <a:pt x="103" y="218"/>
                      <a:pt x="116" y="212"/>
                      <a:pt x="129" y="205"/>
                    </a:cubicBezTo>
                    <a:cubicBezTo>
                      <a:pt x="135" y="201"/>
                      <a:pt x="142" y="197"/>
                      <a:pt x="149" y="192"/>
                    </a:cubicBezTo>
                    <a:cubicBezTo>
                      <a:pt x="152" y="189"/>
                      <a:pt x="156" y="186"/>
                      <a:pt x="160" y="180"/>
                    </a:cubicBezTo>
                    <a:cubicBezTo>
                      <a:pt x="162" y="178"/>
                      <a:pt x="164" y="175"/>
                      <a:pt x="166" y="171"/>
                    </a:cubicBezTo>
                    <a:cubicBezTo>
                      <a:pt x="166" y="170"/>
                      <a:pt x="167" y="169"/>
                      <a:pt x="167" y="167"/>
                    </a:cubicBezTo>
                    <a:cubicBezTo>
                      <a:pt x="167" y="166"/>
                      <a:pt x="168" y="165"/>
                      <a:pt x="168" y="164"/>
                    </a:cubicBezTo>
                    <a:cubicBezTo>
                      <a:pt x="168" y="162"/>
                      <a:pt x="169" y="161"/>
                      <a:pt x="169" y="159"/>
                    </a:cubicBezTo>
                    <a:cubicBezTo>
                      <a:pt x="169" y="159"/>
                      <a:pt x="169" y="159"/>
                      <a:pt x="169" y="159"/>
                    </a:cubicBezTo>
                    <a:cubicBezTo>
                      <a:pt x="169" y="158"/>
                      <a:pt x="169" y="158"/>
                      <a:pt x="169" y="158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6"/>
                      <a:pt x="169" y="155"/>
                      <a:pt x="169" y="154"/>
                    </a:cubicBezTo>
                    <a:cubicBezTo>
                      <a:pt x="169" y="144"/>
                      <a:pt x="167" y="137"/>
                      <a:pt x="165" y="130"/>
                    </a:cubicBezTo>
                    <a:cubicBezTo>
                      <a:pt x="163" y="122"/>
                      <a:pt x="161" y="115"/>
                      <a:pt x="158" y="108"/>
                    </a:cubicBezTo>
                    <a:cubicBezTo>
                      <a:pt x="153" y="95"/>
                      <a:pt x="147" y="82"/>
                      <a:pt x="140" y="70"/>
                    </a:cubicBezTo>
                    <a:cubicBezTo>
                      <a:pt x="134" y="58"/>
                      <a:pt x="127" y="46"/>
                      <a:pt x="120" y="34"/>
                    </a:cubicBezTo>
                    <a:cubicBezTo>
                      <a:pt x="113" y="22"/>
                      <a:pt x="106" y="11"/>
                      <a:pt x="99" y="0"/>
                    </a:cubicBezTo>
                  </a:path>
                </a:pathLst>
              </a:custGeom>
              <a:solidFill>
                <a:srgbClr val="95C11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698">
              <a:extLst>
                <a:ext uri="{FF2B5EF4-FFF2-40B4-BE49-F238E27FC236}">
                  <a16:creationId xmlns:a16="http://schemas.microsoft.com/office/drawing/2014/main" id="{B02248CF-4DC7-469C-A9BC-91D1C0403755}"/>
                </a:ext>
              </a:extLst>
            </p:cNvPr>
            <p:cNvSpPr/>
            <p:nvPr/>
          </p:nvSpPr>
          <p:spPr>
            <a:xfrm>
              <a:off x="1425000" y="3240763"/>
              <a:ext cx="1068466" cy="179105"/>
            </a:xfrm>
            <a:custGeom>
              <a:avLst/>
              <a:gdLst>
                <a:gd name="connsiteX0" fmla="*/ 0 w 1030407"/>
                <a:gd name="connsiteY0" fmla="*/ 0 h 149054"/>
                <a:gd name="connsiteX1" fmla="*/ 1030407 w 1030407"/>
                <a:gd name="connsiteY1" fmla="*/ 0 h 149054"/>
                <a:gd name="connsiteX2" fmla="*/ 1030407 w 1030407"/>
                <a:gd name="connsiteY2" fmla="*/ 149054 h 149054"/>
                <a:gd name="connsiteX3" fmla="*/ 0 w 1030407"/>
                <a:gd name="connsiteY3" fmla="*/ 149054 h 149054"/>
                <a:gd name="connsiteX4" fmla="*/ 0 w 1030407"/>
                <a:gd name="connsiteY4" fmla="*/ 0 h 149054"/>
                <a:gd name="connsiteX0" fmla="*/ 51516 w 1081923"/>
                <a:gd name="connsiteY0" fmla="*/ 0 h 149054"/>
                <a:gd name="connsiteX1" fmla="*/ 1081923 w 1081923"/>
                <a:gd name="connsiteY1" fmla="*/ 0 h 149054"/>
                <a:gd name="connsiteX2" fmla="*/ 1081923 w 1081923"/>
                <a:gd name="connsiteY2" fmla="*/ 149054 h 149054"/>
                <a:gd name="connsiteX3" fmla="*/ 0 w 1081923"/>
                <a:gd name="connsiteY3" fmla="*/ 144761 h 149054"/>
                <a:gd name="connsiteX4" fmla="*/ 51516 w 1081923"/>
                <a:gd name="connsiteY4" fmla="*/ 0 h 149054"/>
                <a:gd name="connsiteX0" fmla="*/ 47223 w 1081923"/>
                <a:gd name="connsiteY0" fmla="*/ 0 h 179105"/>
                <a:gd name="connsiteX1" fmla="*/ 1081923 w 1081923"/>
                <a:gd name="connsiteY1" fmla="*/ 30051 h 179105"/>
                <a:gd name="connsiteX2" fmla="*/ 1081923 w 1081923"/>
                <a:gd name="connsiteY2" fmla="*/ 179105 h 179105"/>
                <a:gd name="connsiteX3" fmla="*/ 0 w 1081923"/>
                <a:gd name="connsiteY3" fmla="*/ 174812 h 179105"/>
                <a:gd name="connsiteX4" fmla="*/ 47223 w 1081923"/>
                <a:gd name="connsiteY4" fmla="*/ 0 h 17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923" h="179105">
                  <a:moveTo>
                    <a:pt x="47223" y="0"/>
                  </a:moveTo>
                  <a:lnTo>
                    <a:pt x="1081923" y="30051"/>
                  </a:lnTo>
                  <a:lnTo>
                    <a:pt x="1081923" y="179105"/>
                  </a:lnTo>
                  <a:lnTo>
                    <a:pt x="0" y="174812"/>
                  </a:lnTo>
                  <a:lnTo>
                    <a:pt x="472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Google Shape;4425;p58">
            <a:extLst>
              <a:ext uri="{FF2B5EF4-FFF2-40B4-BE49-F238E27FC236}">
                <a16:creationId xmlns:a16="http://schemas.microsoft.com/office/drawing/2014/main" id="{C56A5645-29CF-4B98-B162-7C46FCEF4A6E}"/>
              </a:ext>
            </a:extLst>
          </p:cNvPr>
          <p:cNvSpPr/>
          <p:nvPr/>
        </p:nvSpPr>
        <p:spPr>
          <a:xfrm>
            <a:off x="92698" y="143647"/>
            <a:ext cx="345865" cy="352893"/>
          </a:xfrm>
          <a:prstGeom prst="rect">
            <a:avLst/>
          </a:prstGeom>
          <a:solidFill>
            <a:srgbClr val="95C11F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52" name="Google Shape;4426;p58">
            <a:extLst>
              <a:ext uri="{FF2B5EF4-FFF2-40B4-BE49-F238E27FC236}">
                <a16:creationId xmlns:a16="http://schemas.microsoft.com/office/drawing/2014/main" id="{A4DFA76F-3FAB-48C0-A947-4A3DF28DCC9E}"/>
              </a:ext>
            </a:extLst>
          </p:cNvPr>
          <p:cNvGrpSpPr/>
          <p:nvPr/>
        </p:nvGrpSpPr>
        <p:grpSpPr>
          <a:xfrm>
            <a:off x="491781" y="140665"/>
            <a:ext cx="731768" cy="356731"/>
            <a:chOff x="7208399" y="914609"/>
            <a:chExt cx="752314" cy="443067"/>
          </a:xfrm>
          <a:solidFill>
            <a:srgbClr val="95C11F">
              <a:alpha val="50196"/>
            </a:srgbClr>
          </a:solidFill>
        </p:grpSpPr>
        <p:sp>
          <p:nvSpPr>
            <p:cNvPr id="53" name="Google Shape;4427;p58">
              <a:extLst>
                <a:ext uri="{FF2B5EF4-FFF2-40B4-BE49-F238E27FC236}">
                  <a16:creationId xmlns:a16="http://schemas.microsoft.com/office/drawing/2014/main" id="{FA0F0784-460C-4EDE-A806-1A304A06A626}"/>
                </a:ext>
              </a:extLst>
            </p:cNvPr>
            <p:cNvSpPr/>
            <p:nvPr/>
          </p:nvSpPr>
          <p:spPr>
            <a:xfrm>
              <a:off x="7901758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Google Shape;4428;p58">
              <a:extLst>
                <a:ext uri="{FF2B5EF4-FFF2-40B4-BE49-F238E27FC236}">
                  <a16:creationId xmlns:a16="http://schemas.microsoft.com/office/drawing/2014/main" id="{7E79FF96-C78E-4E29-9FFF-8A5404CEA090}"/>
                </a:ext>
              </a:extLst>
            </p:cNvPr>
            <p:cNvSpPr/>
            <p:nvPr/>
          </p:nvSpPr>
          <p:spPr>
            <a:xfrm>
              <a:off x="7902271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Google Shape;4429;p58">
              <a:extLst>
                <a:ext uri="{FF2B5EF4-FFF2-40B4-BE49-F238E27FC236}">
                  <a16:creationId xmlns:a16="http://schemas.microsoft.com/office/drawing/2014/main" id="{57C24B53-3024-46C8-8EF4-5C1969D2AD7B}"/>
                </a:ext>
              </a:extLst>
            </p:cNvPr>
            <p:cNvSpPr/>
            <p:nvPr/>
          </p:nvSpPr>
          <p:spPr>
            <a:xfrm>
              <a:off x="7901758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6" name="Google Shape;4430;p58">
              <a:extLst>
                <a:ext uri="{FF2B5EF4-FFF2-40B4-BE49-F238E27FC236}">
                  <a16:creationId xmlns:a16="http://schemas.microsoft.com/office/drawing/2014/main" id="{D7560DB5-110C-44C9-8873-D5F848544B0A}"/>
                </a:ext>
              </a:extLst>
            </p:cNvPr>
            <p:cNvSpPr/>
            <p:nvPr/>
          </p:nvSpPr>
          <p:spPr>
            <a:xfrm>
              <a:off x="7901758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7" name="Google Shape;4431;p58">
              <a:extLst>
                <a:ext uri="{FF2B5EF4-FFF2-40B4-BE49-F238E27FC236}">
                  <a16:creationId xmlns:a16="http://schemas.microsoft.com/office/drawing/2014/main" id="{D8324796-E74A-4A00-8BA9-A054456060DB}"/>
                </a:ext>
              </a:extLst>
            </p:cNvPr>
            <p:cNvSpPr/>
            <p:nvPr/>
          </p:nvSpPr>
          <p:spPr>
            <a:xfrm>
              <a:off x="7901758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8" name="Google Shape;4432;p58">
              <a:extLst>
                <a:ext uri="{FF2B5EF4-FFF2-40B4-BE49-F238E27FC236}">
                  <a16:creationId xmlns:a16="http://schemas.microsoft.com/office/drawing/2014/main" id="{DD6F4110-D2AF-46C8-8A49-54801705201B}"/>
                </a:ext>
              </a:extLst>
            </p:cNvPr>
            <p:cNvSpPr/>
            <p:nvPr/>
          </p:nvSpPr>
          <p:spPr>
            <a:xfrm>
              <a:off x="7902271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9" name="Google Shape;4433;p58">
              <a:extLst>
                <a:ext uri="{FF2B5EF4-FFF2-40B4-BE49-F238E27FC236}">
                  <a16:creationId xmlns:a16="http://schemas.microsoft.com/office/drawing/2014/main" id="{F027CCD8-1143-4953-8604-DAFBEF67774A}"/>
                </a:ext>
              </a:extLst>
            </p:cNvPr>
            <p:cNvSpPr/>
            <p:nvPr/>
          </p:nvSpPr>
          <p:spPr>
            <a:xfrm>
              <a:off x="7814864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0" name="Google Shape;4434;p58">
              <a:extLst>
                <a:ext uri="{FF2B5EF4-FFF2-40B4-BE49-F238E27FC236}">
                  <a16:creationId xmlns:a16="http://schemas.microsoft.com/office/drawing/2014/main" id="{93F035B1-A65D-425D-BAB7-F6CF3A9CD524}"/>
                </a:ext>
              </a:extLst>
            </p:cNvPr>
            <p:cNvSpPr/>
            <p:nvPr/>
          </p:nvSpPr>
          <p:spPr>
            <a:xfrm>
              <a:off x="7815376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1" name="Google Shape;4435;p58">
              <a:extLst>
                <a:ext uri="{FF2B5EF4-FFF2-40B4-BE49-F238E27FC236}">
                  <a16:creationId xmlns:a16="http://schemas.microsoft.com/office/drawing/2014/main" id="{F9531116-95AF-4267-B8F2-0728DC469E12}"/>
                </a:ext>
              </a:extLst>
            </p:cNvPr>
            <p:cNvSpPr/>
            <p:nvPr/>
          </p:nvSpPr>
          <p:spPr>
            <a:xfrm>
              <a:off x="7814864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2" name="Google Shape;4436;p58">
              <a:extLst>
                <a:ext uri="{FF2B5EF4-FFF2-40B4-BE49-F238E27FC236}">
                  <a16:creationId xmlns:a16="http://schemas.microsoft.com/office/drawing/2014/main" id="{DD36CBDE-CB40-43DA-BB22-2D3E7950EBC7}"/>
                </a:ext>
              </a:extLst>
            </p:cNvPr>
            <p:cNvSpPr/>
            <p:nvPr/>
          </p:nvSpPr>
          <p:spPr>
            <a:xfrm>
              <a:off x="7814864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3" name="Google Shape;4437;p58">
              <a:extLst>
                <a:ext uri="{FF2B5EF4-FFF2-40B4-BE49-F238E27FC236}">
                  <a16:creationId xmlns:a16="http://schemas.microsoft.com/office/drawing/2014/main" id="{6669BABA-C553-49B9-9A1C-6057D5B58327}"/>
                </a:ext>
              </a:extLst>
            </p:cNvPr>
            <p:cNvSpPr/>
            <p:nvPr/>
          </p:nvSpPr>
          <p:spPr>
            <a:xfrm>
              <a:off x="7814864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4" name="Google Shape;4438;p58">
              <a:extLst>
                <a:ext uri="{FF2B5EF4-FFF2-40B4-BE49-F238E27FC236}">
                  <a16:creationId xmlns:a16="http://schemas.microsoft.com/office/drawing/2014/main" id="{9099A0DA-7897-475F-987A-EED4732007FA}"/>
                </a:ext>
              </a:extLst>
            </p:cNvPr>
            <p:cNvSpPr/>
            <p:nvPr/>
          </p:nvSpPr>
          <p:spPr>
            <a:xfrm>
              <a:off x="7815376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Google Shape;4439;p58">
              <a:extLst>
                <a:ext uri="{FF2B5EF4-FFF2-40B4-BE49-F238E27FC236}">
                  <a16:creationId xmlns:a16="http://schemas.microsoft.com/office/drawing/2014/main" id="{EBE25D67-5ED8-4731-955C-6D27292C61FA}"/>
                </a:ext>
              </a:extLst>
            </p:cNvPr>
            <p:cNvSpPr/>
            <p:nvPr/>
          </p:nvSpPr>
          <p:spPr>
            <a:xfrm>
              <a:off x="7727970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6" name="Google Shape;4440;p58">
              <a:extLst>
                <a:ext uri="{FF2B5EF4-FFF2-40B4-BE49-F238E27FC236}">
                  <a16:creationId xmlns:a16="http://schemas.microsoft.com/office/drawing/2014/main" id="{20EE5713-D204-4B8D-98DC-70623BE49923}"/>
                </a:ext>
              </a:extLst>
            </p:cNvPr>
            <p:cNvSpPr/>
            <p:nvPr/>
          </p:nvSpPr>
          <p:spPr>
            <a:xfrm>
              <a:off x="7728482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" name="Google Shape;4441;p58">
              <a:extLst>
                <a:ext uri="{FF2B5EF4-FFF2-40B4-BE49-F238E27FC236}">
                  <a16:creationId xmlns:a16="http://schemas.microsoft.com/office/drawing/2014/main" id="{18599966-C919-4664-8EC3-C7533A7E1524}"/>
                </a:ext>
              </a:extLst>
            </p:cNvPr>
            <p:cNvSpPr/>
            <p:nvPr/>
          </p:nvSpPr>
          <p:spPr>
            <a:xfrm>
              <a:off x="7727970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8" name="Google Shape;4442;p58">
              <a:extLst>
                <a:ext uri="{FF2B5EF4-FFF2-40B4-BE49-F238E27FC236}">
                  <a16:creationId xmlns:a16="http://schemas.microsoft.com/office/drawing/2014/main" id="{B59C14CF-30E4-4117-97A1-67D25F0813EC}"/>
                </a:ext>
              </a:extLst>
            </p:cNvPr>
            <p:cNvSpPr/>
            <p:nvPr/>
          </p:nvSpPr>
          <p:spPr>
            <a:xfrm>
              <a:off x="7727970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9" name="Google Shape;4443;p58">
              <a:extLst>
                <a:ext uri="{FF2B5EF4-FFF2-40B4-BE49-F238E27FC236}">
                  <a16:creationId xmlns:a16="http://schemas.microsoft.com/office/drawing/2014/main" id="{586A278D-7E06-41EB-8689-184EBF6A1EE6}"/>
                </a:ext>
              </a:extLst>
            </p:cNvPr>
            <p:cNvSpPr/>
            <p:nvPr/>
          </p:nvSpPr>
          <p:spPr>
            <a:xfrm>
              <a:off x="7727970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0" name="Google Shape;4444;p58">
              <a:extLst>
                <a:ext uri="{FF2B5EF4-FFF2-40B4-BE49-F238E27FC236}">
                  <a16:creationId xmlns:a16="http://schemas.microsoft.com/office/drawing/2014/main" id="{D0B83EA4-60CF-465A-9FE1-ED7A02CE2181}"/>
                </a:ext>
              </a:extLst>
            </p:cNvPr>
            <p:cNvSpPr/>
            <p:nvPr/>
          </p:nvSpPr>
          <p:spPr>
            <a:xfrm>
              <a:off x="7728482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Google Shape;4445;p58">
              <a:extLst>
                <a:ext uri="{FF2B5EF4-FFF2-40B4-BE49-F238E27FC236}">
                  <a16:creationId xmlns:a16="http://schemas.microsoft.com/office/drawing/2014/main" id="{9C86942D-04F3-4461-9E7A-A419905703DB}"/>
                </a:ext>
              </a:extLst>
            </p:cNvPr>
            <p:cNvSpPr/>
            <p:nvPr/>
          </p:nvSpPr>
          <p:spPr>
            <a:xfrm>
              <a:off x="7641075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2" name="Google Shape;4446;p58">
              <a:extLst>
                <a:ext uri="{FF2B5EF4-FFF2-40B4-BE49-F238E27FC236}">
                  <a16:creationId xmlns:a16="http://schemas.microsoft.com/office/drawing/2014/main" id="{D56A3EE8-8C34-49A1-AD4C-770D30D83F11}"/>
                </a:ext>
              </a:extLst>
            </p:cNvPr>
            <p:cNvSpPr/>
            <p:nvPr/>
          </p:nvSpPr>
          <p:spPr>
            <a:xfrm>
              <a:off x="7641588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3" name="Google Shape;4447;p58">
              <a:extLst>
                <a:ext uri="{FF2B5EF4-FFF2-40B4-BE49-F238E27FC236}">
                  <a16:creationId xmlns:a16="http://schemas.microsoft.com/office/drawing/2014/main" id="{ABDE2D62-78C0-4C2A-8E38-932253881708}"/>
                </a:ext>
              </a:extLst>
            </p:cNvPr>
            <p:cNvSpPr/>
            <p:nvPr/>
          </p:nvSpPr>
          <p:spPr>
            <a:xfrm>
              <a:off x="7641075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4" name="Google Shape;4448;p58">
              <a:extLst>
                <a:ext uri="{FF2B5EF4-FFF2-40B4-BE49-F238E27FC236}">
                  <a16:creationId xmlns:a16="http://schemas.microsoft.com/office/drawing/2014/main" id="{27F44F80-119D-49D0-A082-CBC7F44DAB3C}"/>
                </a:ext>
              </a:extLst>
            </p:cNvPr>
            <p:cNvSpPr/>
            <p:nvPr/>
          </p:nvSpPr>
          <p:spPr>
            <a:xfrm>
              <a:off x="7641075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5" name="Google Shape;4449;p58">
              <a:extLst>
                <a:ext uri="{FF2B5EF4-FFF2-40B4-BE49-F238E27FC236}">
                  <a16:creationId xmlns:a16="http://schemas.microsoft.com/office/drawing/2014/main" id="{B5934EBD-981E-4154-A9AA-E6BB66F10D4F}"/>
                </a:ext>
              </a:extLst>
            </p:cNvPr>
            <p:cNvSpPr/>
            <p:nvPr/>
          </p:nvSpPr>
          <p:spPr>
            <a:xfrm>
              <a:off x="7641075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6" name="Google Shape;4450;p58">
              <a:extLst>
                <a:ext uri="{FF2B5EF4-FFF2-40B4-BE49-F238E27FC236}">
                  <a16:creationId xmlns:a16="http://schemas.microsoft.com/office/drawing/2014/main" id="{7DB1BB39-B786-4525-8E6C-654B0E1A7CB3}"/>
                </a:ext>
              </a:extLst>
            </p:cNvPr>
            <p:cNvSpPr/>
            <p:nvPr/>
          </p:nvSpPr>
          <p:spPr>
            <a:xfrm>
              <a:off x="7641588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7" name="Google Shape;4451;p58">
              <a:extLst>
                <a:ext uri="{FF2B5EF4-FFF2-40B4-BE49-F238E27FC236}">
                  <a16:creationId xmlns:a16="http://schemas.microsoft.com/office/drawing/2014/main" id="{3BDE2D33-3F39-4F2B-BB5A-07F91026F2EE}"/>
                </a:ext>
              </a:extLst>
            </p:cNvPr>
            <p:cNvSpPr/>
            <p:nvPr/>
          </p:nvSpPr>
          <p:spPr>
            <a:xfrm>
              <a:off x="7554181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" name="Google Shape;4452;p58">
              <a:extLst>
                <a:ext uri="{FF2B5EF4-FFF2-40B4-BE49-F238E27FC236}">
                  <a16:creationId xmlns:a16="http://schemas.microsoft.com/office/drawing/2014/main" id="{0D10954A-FD45-4094-B0ED-00FE3F1055A1}"/>
                </a:ext>
              </a:extLst>
            </p:cNvPr>
            <p:cNvSpPr/>
            <p:nvPr/>
          </p:nvSpPr>
          <p:spPr>
            <a:xfrm>
              <a:off x="7554694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" name="Google Shape;4453;p58">
              <a:extLst>
                <a:ext uri="{FF2B5EF4-FFF2-40B4-BE49-F238E27FC236}">
                  <a16:creationId xmlns:a16="http://schemas.microsoft.com/office/drawing/2014/main" id="{571AE1CE-F701-4262-AD04-880E72DD7DE3}"/>
                </a:ext>
              </a:extLst>
            </p:cNvPr>
            <p:cNvSpPr/>
            <p:nvPr/>
          </p:nvSpPr>
          <p:spPr>
            <a:xfrm>
              <a:off x="7554181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" name="Google Shape;4454;p58">
              <a:extLst>
                <a:ext uri="{FF2B5EF4-FFF2-40B4-BE49-F238E27FC236}">
                  <a16:creationId xmlns:a16="http://schemas.microsoft.com/office/drawing/2014/main" id="{263C9432-3406-4D24-AAF4-B35932366C6F}"/>
                </a:ext>
              </a:extLst>
            </p:cNvPr>
            <p:cNvSpPr/>
            <p:nvPr/>
          </p:nvSpPr>
          <p:spPr>
            <a:xfrm>
              <a:off x="7554181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1" name="Google Shape;4455;p58">
              <a:extLst>
                <a:ext uri="{FF2B5EF4-FFF2-40B4-BE49-F238E27FC236}">
                  <a16:creationId xmlns:a16="http://schemas.microsoft.com/office/drawing/2014/main" id="{3CAB4E08-FC38-4B49-A2C7-F38F3C93E6C4}"/>
                </a:ext>
              </a:extLst>
            </p:cNvPr>
            <p:cNvSpPr/>
            <p:nvPr/>
          </p:nvSpPr>
          <p:spPr>
            <a:xfrm>
              <a:off x="7554181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" name="Google Shape;4456;p58">
              <a:extLst>
                <a:ext uri="{FF2B5EF4-FFF2-40B4-BE49-F238E27FC236}">
                  <a16:creationId xmlns:a16="http://schemas.microsoft.com/office/drawing/2014/main" id="{4EE0207D-594B-4BCA-B44C-A98243999675}"/>
                </a:ext>
              </a:extLst>
            </p:cNvPr>
            <p:cNvSpPr/>
            <p:nvPr/>
          </p:nvSpPr>
          <p:spPr>
            <a:xfrm>
              <a:off x="7554694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" name="Google Shape;4457;p58">
              <a:extLst>
                <a:ext uri="{FF2B5EF4-FFF2-40B4-BE49-F238E27FC236}">
                  <a16:creationId xmlns:a16="http://schemas.microsoft.com/office/drawing/2014/main" id="{6D298E83-E02D-4F6D-9670-4BA98794A06F}"/>
                </a:ext>
              </a:extLst>
            </p:cNvPr>
            <p:cNvSpPr/>
            <p:nvPr/>
          </p:nvSpPr>
          <p:spPr>
            <a:xfrm>
              <a:off x="7467287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" name="Google Shape;4458;p58">
              <a:extLst>
                <a:ext uri="{FF2B5EF4-FFF2-40B4-BE49-F238E27FC236}">
                  <a16:creationId xmlns:a16="http://schemas.microsoft.com/office/drawing/2014/main" id="{E6A34C4E-F645-4DE3-B516-79D8C65CDDD6}"/>
                </a:ext>
              </a:extLst>
            </p:cNvPr>
            <p:cNvSpPr/>
            <p:nvPr/>
          </p:nvSpPr>
          <p:spPr>
            <a:xfrm>
              <a:off x="7467800" y="993655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" name="Google Shape;4459;p58">
              <a:extLst>
                <a:ext uri="{FF2B5EF4-FFF2-40B4-BE49-F238E27FC236}">
                  <a16:creationId xmlns:a16="http://schemas.microsoft.com/office/drawing/2014/main" id="{BEA9800B-210E-4ADD-BB3A-D1DDF802F9B2}"/>
                </a:ext>
              </a:extLst>
            </p:cNvPr>
            <p:cNvSpPr/>
            <p:nvPr/>
          </p:nvSpPr>
          <p:spPr>
            <a:xfrm>
              <a:off x="7467287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" name="Google Shape;4460;p58">
              <a:extLst>
                <a:ext uri="{FF2B5EF4-FFF2-40B4-BE49-F238E27FC236}">
                  <a16:creationId xmlns:a16="http://schemas.microsoft.com/office/drawing/2014/main" id="{949606BB-97C8-4324-818F-5C9A6946DDD7}"/>
                </a:ext>
              </a:extLst>
            </p:cNvPr>
            <p:cNvSpPr/>
            <p:nvPr/>
          </p:nvSpPr>
          <p:spPr>
            <a:xfrm>
              <a:off x="7467287" y="1150724"/>
              <a:ext cx="59467" cy="49372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" name="Google Shape;4461;p58">
              <a:extLst>
                <a:ext uri="{FF2B5EF4-FFF2-40B4-BE49-F238E27FC236}">
                  <a16:creationId xmlns:a16="http://schemas.microsoft.com/office/drawing/2014/main" id="{51B10E2B-37EB-427F-8666-E9622AF5D952}"/>
                </a:ext>
              </a:extLst>
            </p:cNvPr>
            <p:cNvSpPr/>
            <p:nvPr/>
          </p:nvSpPr>
          <p:spPr>
            <a:xfrm>
              <a:off x="7467287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" name="Google Shape;4462;p58">
              <a:extLst>
                <a:ext uri="{FF2B5EF4-FFF2-40B4-BE49-F238E27FC236}">
                  <a16:creationId xmlns:a16="http://schemas.microsoft.com/office/drawing/2014/main" id="{409987FF-5045-4CDE-AE2E-247DA20802A5}"/>
                </a:ext>
              </a:extLst>
            </p:cNvPr>
            <p:cNvSpPr/>
            <p:nvPr/>
          </p:nvSpPr>
          <p:spPr>
            <a:xfrm>
              <a:off x="7467800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" name="Google Shape;4463;p58">
              <a:extLst>
                <a:ext uri="{FF2B5EF4-FFF2-40B4-BE49-F238E27FC236}">
                  <a16:creationId xmlns:a16="http://schemas.microsoft.com/office/drawing/2014/main" id="{643B4C80-A8F4-4EAE-A56F-B5C7BDE0CBCC}"/>
                </a:ext>
              </a:extLst>
            </p:cNvPr>
            <p:cNvSpPr/>
            <p:nvPr/>
          </p:nvSpPr>
          <p:spPr>
            <a:xfrm>
              <a:off x="7382187" y="914609"/>
              <a:ext cx="57673" cy="50139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" name="Google Shape;4464;p58">
              <a:extLst>
                <a:ext uri="{FF2B5EF4-FFF2-40B4-BE49-F238E27FC236}">
                  <a16:creationId xmlns:a16="http://schemas.microsoft.com/office/drawing/2014/main" id="{E51F9483-3B08-4C30-9957-DBFB794A6C66}"/>
                </a:ext>
              </a:extLst>
            </p:cNvPr>
            <p:cNvSpPr/>
            <p:nvPr/>
          </p:nvSpPr>
          <p:spPr>
            <a:xfrm>
              <a:off x="7382700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" name="Google Shape;4465;p58">
              <a:extLst>
                <a:ext uri="{FF2B5EF4-FFF2-40B4-BE49-F238E27FC236}">
                  <a16:creationId xmlns:a16="http://schemas.microsoft.com/office/drawing/2014/main" id="{C85225ED-536A-44B0-A742-160198E91428}"/>
                </a:ext>
              </a:extLst>
            </p:cNvPr>
            <p:cNvSpPr/>
            <p:nvPr/>
          </p:nvSpPr>
          <p:spPr>
            <a:xfrm>
              <a:off x="7382187" y="1073213"/>
              <a:ext cx="57673" cy="48349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" name="Google Shape;4466;p58">
              <a:extLst>
                <a:ext uri="{FF2B5EF4-FFF2-40B4-BE49-F238E27FC236}">
                  <a16:creationId xmlns:a16="http://schemas.microsoft.com/office/drawing/2014/main" id="{946C48BA-4851-4611-BAEF-4F2E2EA35D7F}"/>
                </a:ext>
              </a:extLst>
            </p:cNvPr>
            <p:cNvSpPr/>
            <p:nvPr/>
          </p:nvSpPr>
          <p:spPr>
            <a:xfrm>
              <a:off x="7382187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" name="Google Shape;4467;p58">
              <a:extLst>
                <a:ext uri="{FF2B5EF4-FFF2-40B4-BE49-F238E27FC236}">
                  <a16:creationId xmlns:a16="http://schemas.microsoft.com/office/drawing/2014/main" id="{5C7CE086-637B-43F9-9E75-926B4C537C25}"/>
                </a:ext>
              </a:extLst>
            </p:cNvPr>
            <p:cNvSpPr/>
            <p:nvPr/>
          </p:nvSpPr>
          <p:spPr>
            <a:xfrm>
              <a:off x="7382187" y="1230026"/>
              <a:ext cx="57673" cy="49116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" name="Google Shape;4468;p58">
              <a:extLst>
                <a:ext uri="{FF2B5EF4-FFF2-40B4-BE49-F238E27FC236}">
                  <a16:creationId xmlns:a16="http://schemas.microsoft.com/office/drawing/2014/main" id="{652AFFC4-CA73-425C-8EEA-EE801E9011B2}"/>
                </a:ext>
              </a:extLst>
            </p:cNvPr>
            <p:cNvSpPr/>
            <p:nvPr/>
          </p:nvSpPr>
          <p:spPr>
            <a:xfrm>
              <a:off x="7382700" y="1309072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" name="Google Shape;4469;p58">
              <a:extLst>
                <a:ext uri="{FF2B5EF4-FFF2-40B4-BE49-F238E27FC236}">
                  <a16:creationId xmlns:a16="http://schemas.microsoft.com/office/drawing/2014/main" id="{93C42EB6-9AD3-42F9-928F-14387EE4B5CB}"/>
                </a:ext>
              </a:extLst>
            </p:cNvPr>
            <p:cNvSpPr/>
            <p:nvPr/>
          </p:nvSpPr>
          <p:spPr>
            <a:xfrm>
              <a:off x="7295293" y="914609"/>
              <a:ext cx="57673" cy="50139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" name="Google Shape;4470;p58">
              <a:extLst>
                <a:ext uri="{FF2B5EF4-FFF2-40B4-BE49-F238E27FC236}">
                  <a16:creationId xmlns:a16="http://schemas.microsoft.com/office/drawing/2014/main" id="{C9A3A690-889F-4CD0-A0D4-C3AF11AE30DB}"/>
                </a:ext>
              </a:extLst>
            </p:cNvPr>
            <p:cNvSpPr/>
            <p:nvPr/>
          </p:nvSpPr>
          <p:spPr>
            <a:xfrm>
              <a:off x="7295806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" name="Google Shape;4471;p58">
              <a:extLst>
                <a:ext uri="{FF2B5EF4-FFF2-40B4-BE49-F238E27FC236}">
                  <a16:creationId xmlns:a16="http://schemas.microsoft.com/office/drawing/2014/main" id="{E2D86154-F35B-48A3-8829-8E3580507B1D}"/>
                </a:ext>
              </a:extLst>
            </p:cNvPr>
            <p:cNvSpPr/>
            <p:nvPr/>
          </p:nvSpPr>
          <p:spPr>
            <a:xfrm>
              <a:off x="7295293" y="1073213"/>
              <a:ext cx="57673" cy="48349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" name="Google Shape;4472;p58">
              <a:extLst>
                <a:ext uri="{FF2B5EF4-FFF2-40B4-BE49-F238E27FC236}">
                  <a16:creationId xmlns:a16="http://schemas.microsoft.com/office/drawing/2014/main" id="{EAB1ADC5-37B1-4F6F-9E65-ACB878335175}"/>
                </a:ext>
              </a:extLst>
            </p:cNvPr>
            <p:cNvSpPr/>
            <p:nvPr/>
          </p:nvSpPr>
          <p:spPr>
            <a:xfrm>
              <a:off x="7295293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Google Shape;4473;p58">
              <a:extLst>
                <a:ext uri="{FF2B5EF4-FFF2-40B4-BE49-F238E27FC236}">
                  <a16:creationId xmlns:a16="http://schemas.microsoft.com/office/drawing/2014/main" id="{2493BA8C-5DAB-4C38-94C6-41579AA6C9A6}"/>
                </a:ext>
              </a:extLst>
            </p:cNvPr>
            <p:cNvSpPr/>
            <p:nvPr/>
          </p:nvSpPr>
          <p:spPr>
            <a:xfrm>
              <a:off x="7295293" y="1230026"/>
              <a:ext cx="57673" cy="49116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Google Shape;4474;p58">
              <a:extLst>
                <a:ext uri="{FF2B5EF4-FFF2-40B4-BE49-F238E27FC236}">
                  <a16:creationId xmlns:a16="http://schemas.microsoft.com/office/drawing/2014/main" id="{747E81F2-E6F4-45E6-A233-9AF622DAD52E}"/>
                </a:ext>
              </a:extLst>
            </p:cNvPr>
            <p:cNvSpPr/>
            <p:nvPr/>
          </p:nvSpPr>
          <p:spPr>
            <a:xfrm>
              <a:off x="7295806" y="1309072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Google Shape;4475;p58">
              <a:extLst>
                <a:ext uri="{FF2B5EF4-FFF2-40B4-BE49-F238E27FC236}">
                  <a16:creationId xmlns:a16="http://schemas.microsoft.com/office/drawing/2014/main" id="{69E0B81C-54B7-4F59-96B8-3C66BF7E0E78}"/>
                </a:ext>
              </a:extLst>
            </p:cNvPr>
            <p:cNvSpPr/>
            <p:nvPr/>
          </p:nvSpPr>
          <p:spPr>
            <a:xfrm>
              <a:off x="7208399" y="914609"/>
              <a:ext cx="58955" cy="50139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4476;p58">
              <a:extLst>
                <a:ext uri="{FF2B5EF4-FFF2-40B4-BE49-F238E27FC236}">
                  <a16:creationId xmlns:a16="http://schemas.microsoft.com/office/drawing/2014/main" id="{398521F2-CF03-4C29-9C87-D79E5597D419}"/>
                </a:ext>
              </a:extLst>
            </p:cNvPr>
            <p:cNvSpPr/>
            <p:nvPr/>
          </p:nvSpPr>
          <p:spPr>
            <a:xfrm>
              <a:off x="7208911" y="993655"/>
              <a:ext cx="57160" cy="48604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4477;p58">
              <a:extLst>
                <a:ext uri="{FF2B5EF4-FFF2-40B4-BE49-F238E27FC236}">
                  <a16:creationId xmlns:a16="http://schemas.microsoft.com/office/drawing/2014/main" id="{A7F73536-0C9D-4DA8-A603-FA22EF7B8981}"/>
                </a:ext>
              </a:extLst>
            </p:cNvPr>
            <p:cNvSpPr/>
            <p:nvPr/>
          </p:nvSpPr>
          <p:spPr>
            <a:xfrm>
              <a:off x="7208399" y="1073213"/>
              <a:ext cx="58955" cy="48349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4478;p58">
              <a:extLst>
                <a:ext uri="{FF2B5EF4-FFF2-40B4-BE49-F238E27FC236}">
                  <a16:creationId xmlns:a16="http://schemas.microsoft.com/office/drawing/2014/main" id="{F53C5358-23E2-43E4-9D81-00F1EE5C0C1A}"/>
                </a:ext>
              </a:extLst>
            </p:cNvPr>
            <p:cNvSpPr/>
            <p:nvPr/>
          </p:nvSpPr>
          <p:spPr>
            <a:xfrm>
              <a:off x="7208399" y="1150724"/>
              <a:ext cx="57673" cy="49372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4479;p58">
              <a:extLst>
                <a:ext uri="{FF2B5EF4-FFF2-40B4-BE49-F238E27FC236}">
                  <a16:creationId xmlns:a16="http://schemas.microsoft.com/office/drawing/2014/main" id="{BF8A3BB8-51BE-407E-8FE1-EE6D9944E99E}"/>
                </a:ext>
              </a:extLst>
            </p:cNvPr>
            <p:cNvSpPr/>
            <p:nvPr/>
          </p:nvSpPr>
          <p:spPr>
            <a:xfrm>
              <a:off x="7208399" y="1230026"/>
              <a:ext cx="58955" cy="49116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4480;p58">
              <a:extLst>
                <a:ext uri="{FF2B5EF4-FFF2-40B4-BE49-F238E27FC236}">
                  <a16:creationId xmlns:a16="http://schemas.microsoft.com/office/drawing/2014/main" id="{4F67330F-8EF3-45C4-9CA6-EBFBE6F02FD1}"/>
                </a:ext>
              </a:extLst>
            </p:cNvPr>
            <p:cNvSpPr/>
            <p:nvPr/>
          </p:nvSpPr>
          <p:spPr>
            <a:xfrm>
              <a:off x="7208911" y="1309072"/>
              <a:ext cx="58442" cy="48604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A9AFDB-D165-4361-8AB9-D991F6EE1D3F}"/>
              </a:ext>
            </a:extLst>
          </p:cNvPr>
          <p:cNvGrpSpPr/>
          <p:nvPr/>
        </p:nvGrpSpPr>
        <p:grpSpPr>
          <a:xfrm>
            <a:off x="2969606" y="748781"/>
            <a:ext cx="672325" cy="533558"/>
            <a:chOff x="2925820" y="699061"/>
            <a:chExt cx="580047" cy="460326"/>
          </a:xfrm>
          <a:solidFill>
            <a:srgbClr val="006633"/>
          </a:solidFill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CE25046-C37D-411B-B9C1-E8594B8592C2}"/>
                </a:ext>
              </a:extLst>
            </p:cNvPr>
            <p:cNvSpPr/>
            <p:nvPr/>
          </p:nvSpPr>
          <p:spPr>
            <a:xfrm>
              <a:off x="3273848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0743DDD-565A-474B-8B62-A39A69C16475}"/>
                </a:ext>
              </a:extLst>
            </p:cNvPr>
            <p:cNvSpPr/>
            <p:nvPr/>
          </p:nvSpPr>
          <p:spPr>
            <a:xfrm>
              <a:off x="2925820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8" name="Slide Number Placeholder 1">
            <a:extLst>
              <a:ext uri="{FF2B5EF4-FFF2-40B4-BE49-F238E27FC236}">
                <a16:creationId xmlns:a16="http://schemas.microsoft.com/office/drawing/2014/main" id="{9BE16A22-3439-4DFF-80ED-88ED0421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0694241-26F8-470D-BA40-6C28EF18E3FE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  <a:solidFill>
            <a:srgbClr val="006633"/>
          </a:solidFill>
        </p:grpSpPr>
        <p:sp>
          <p:nvSpPr>
            <p:cNvPr id="133" name="Rounded Rectangle 10">
              <a:extLst>
                <a:ext uri="{FF2B5EF4-FFF2-40B4-BE49-F238E27FC236}">
                  <a16:creationId xmlns:a16="http://schemas.microsoft.com/office/drawing/2014/main" id="{D25ABC38-1915-4C7A-A044-9C501558173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ounded Rectangle 11">
              <a:extLst>
                <a:ext uri="{FF2B5EF4-FFF2-40B4-BE49-F238E27FC236}">
                  <a16:creationId xmlns:a16="http://schemas.microsoft.com/office/drawing/2014/main" id="{99FF31AB-DE2F-4F49-8BC8-1E46248726E7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8" name="组合 5">
            <a:extLst>
              <a:ext uri="{FF2B5EF4-FFF2-40B4-BE49-F238E27FC236}">
                <a16:creationId xmlns:a16="http://schemas.microsoft.com/office/drawing/2014/main" id="{7FAB5D8D-3239-4147-A8BF-16971E537559}"/>
              </a:ext>
            </a:extLst>
          </p:cNvPr>
          <p:cNvGrpSpPr/>
          <p:nvPr/>
        </p:nvGrpSpPr>
        <p:grpSpPr>
          <a:xfrm rot="10800000">
            <a:off x="607620" y="3402439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39" name="椭圆 6">
              <a:extLst>
                <a:ext uri="{FF2B5EF4-FFF2-40B4-BE49-F238E27FC236}">
                  <a16:creationId xmlns:a16="http://schemas.microsoft.com/office/drawing/2014/main" id="{C1A10B30-F082-44C5-BE2F-26A2516AE67D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0" name="椭圆 7">
              <a:extLst>
                <a:ext uri="{FF2B5EF4-FFF2-40B4-BE49-F238E27FC236}">
                  <a16:creationId xmlns:a16="http://schemas.microsoft.com/office/drawing/2014/main" id="{52CCCE6A-E358-4C55-B965-E98CAD83B649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1" name="椭圆 8">
              <a:extLst>
                <a:ext uri="{FF2B5EF4-FFF2-40B4-BE49-F238E27FC236}">
                  <a16:creationId xmlns:a16="http://schemas.microsoft.com/office/drawing/2014/main" id="{0F3316F3-5854-45EE-971E-DBD86C5231A0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2" name="椭圆 9">
              <a:extLst>
                <a:ext uri="{FF2B5EF4-FFF2-40B4-BE49-F238E27FC236}">
                  <a16:creationId xmlns:a16="http://schemas.microsoft.com/office/drawing/2014/main" id="{F220C9CA-AED4-42D8-B6D9-0A1A851A08E5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3" name="椭圆 10">
              <a:extLst>
                <a:ext uri="{FF2B5EF4-FFF2-40B4-BE49-F238E27FC236}">
                  <a16:creationId xmlns:a16="http://schemas.microsoft.com/office/drawing/2014/main" id="{035FA42D-8474-4608-B104-CE3ED07D7EA8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4" name="文本框 555">
            <a:extLst>
              <a:ext uri="{FF2B5EF4-FFF2-40B4-BE49-F238E27FC236}">
                <a16:creationId xmlns:a16="http://schemas.microsoft.com/office/drawing/2014/main" id="{6EB81B04-75B9-4AF2-BB68-3D707F588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561" y="1388397"/>
            <a:ext cx="6911839" cy="175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i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Data yang </a:t>
            </a:r>
            <a:r>
              <a:rPr lang="en-US" altLang="zh-CN" sz="3600" b="1" i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dihasilkan</a:t>
            </a:r>
            <a:r>
              <a:rPr lang="en-US" altLang="zh-CN" sz="3600" b="1" i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oleh </a:t>
            </a:r>
            <a:r>
              <a:rPr lang="en-US" altLang="zh-CN" sz="3600" b="1" i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produsen</a:t>
            </a:r>
            <a:r>
              <a:rPr lang="en-US" altLang="zh-CN" sz="3600" b="1" i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data </a:t>
            </a:r>
            <a:r>
              <a:rPr lang="en-US" altLang="zh-CN" sz="3600" b="1" i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harus</a:t>
            </a:r>
            <a:r>
              <a:rPr lang="en-US" altLang="zh-CN" sz="3600" b="1" i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b="1" i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dilengkapi</a:t>
            </a:r>
            <a:r>
              <a:rPr lang="en-US" altLang="zh-CN" sz="3600" b="1" i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b="1" i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dengan</a:t>
            </a:r>
            <a:r>
              <a:rPr lang="en-US" altLang="zh-CN" sz="3600" b="1" i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metadata</a:t>
            </a:r>
            <a:endParaRPr lang="en-US" altLang="zh-CN" sz="3600" i="1" dirty="0">
              <a:solidFill>
                <a:srgbClr val="006633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30F3DFF2-2070-4DCC-B851-C6F62C0D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11284322" y="3281453"/>
            <a:ext cx="700999" cy="700999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33A2BF96-978B-4F2C-8491-6D29DB4969FD}"/>
              </a:ext>
            </a:extLst>
          </p:cNvPr>
          <p:cNvSpPr/>
          <p:nvPr/>
        </p:nvSpPr>
        <p:spPr>
          <a:xfrm>
            <a:off x="2918806" y="3059097"/>
            <a:ext cx="6504232" cy="61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i="1" dirty="0" err="1">
                <a:solidFill>
                  <a:srgbClr val="4D7129"/>
                </a:solidFill>
              </a:rPr>
              <a:t>Peraturan</a:t>
            </a:r>
            <a:r>
              <a:rPr lang="en-US" i="1" dirty="0">
                <a:solidFill>
                  <a:srgbClr val="4D7129"/>
                </a:solidFill>
              </a:rPr>
              <a:t> </a:t>
            </a:r>
            <a:r>
              <a:rPr lang="en-US" i="1" dirty="0" err="1">
                <a:solidFill>
                  <a:srgbClr val="4D7129"/>
                </a:solidFill>
              </a:rPr>
              <a:t>Presiden</a:t>
            </a:r>
            <a:r>
              <a:rPr lang="en-US" i="1" dirty="0">
                <a:solidFill>
                  <a:srgbClr val="4D7129"/>
                </a:solidFill>
              </a:rPr>
              <a:t> No. 39 </a:t>
            </a:r>
            <a:r>
              <a:rPr lang="en-US" i="1" dirty="0" err="1">
                <a:solidFill>
                  <a:srgbClr val="4D7129"/>
                </a:solidFill>
              </a:rPr>
              <a:t>Tahun</a:t>
            </a:r>
            <a:r>
              <a:rPr lang="en-US" i="1" dirty="0">
                <a:solidFill>
                  <a:srgbClr val="4D7129"/>
                </a:solidFill>
              </a:rPr>
              <a:t> 2019 </a:t>
            </a:r>
            <a:r>
              <a:rPr lang="en-US" i="1" dirty="0" err="1">
                <a:solidFill>
                  <a:srgbClr val="4D7129"/>
                </a:solidFill>
              </a:rPr>
              <a:t>tentang</a:t>
            </a:r>
            <a:r>
              <a:rPr lang="en-US" i="1" dirty="0">
                <a:solidFill>
                  <a:srgbClr val="4D7129"/>
                </a:solidFill>
              </a:rPr>
              <a:t> Satu Data Indonesia</a:t>
            </a:r>
            <a:endParaRPr lang="sv-SE" i="1" dirty="0">
              <a:solidFill>
                <a:srgbClr val="4D7129"/>
              </a:solidFill>
            </a:endParaRPr>
          </a:p>
        </p:txBody>
      </p:sp>
      <p:sp>
        <p:nvSpPr>
          <p:cNvPr id="115" name="文本框 555">
            <a:extLst>
              <a:ext uri="{FF2B5EF4-FFF2-40B4-BE49-F238E27FC236}">
                <a16:creationId xmlns:a16="http://schemas.microsoft.com/office/drawing/2014/main" id="{782C7E8A-8058-4A54-816C-7286E827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964" y="3951987"/>
            <a:ext cx="6911839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200" b="1" dirty="0" err="1">
                <a:solidFill>
                  <a:srgbClr val="DDE7C7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Apa</a:t>
            </a:r>
            <a:r>
              <a:rPr lang="en-US" altLang="zh-CN" sz="3200" b="1" dirty="0">
                <a:solidFill>
                  <a:srgbClr val="DDE7C7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200" b="1" dirty="0" err="1">
                <a:solidFill>
                  <a:srgbClr val="DDE7C7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itu</a:t>
            </a:r>
            <a:r>
              <a:rPr lang="en-US" altLang="zh-CN" sz="3200" b="1" dirty="0">
                <a:solidFill>
                  <a:srgbClr val="DDE7C7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Metadata?</a:t>
            </a:r>
            <a:endParaRPr lang="en-US" altLang="zh-CN" sz="3200" dirty="0">
              <a:solidFill>
                <a:srgbClr val="DDE7C7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993E33-ABC0-47AD-8CD0-9BC818A2CCC5}"/>
              </a:ext>
            </a:extLst>
          </p:cNvPr>
          <p:cNvSpPr/>
          <p:nvPr/>
        </p:nvSpPr>
        <p:spPr>
          <a:xfrm>
            <a:off x="3015449" y="4552577"/>
            <a:ext cx="8010970" cy="175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DDE7C7"/>
                </a:solidFill>
              </a:rPr>
              <a:t>Metadata </a:t>
            </a:r>
            <a:r>
              <a:rPr lang="en-US" sz="2000" dirty="0" err="1">
                <a:solidFill>
                  <a:srgbClr val="DDE7C7"/>
                </a:solidFill>
              </a:rPr>
              <a:t>adalah</a:t>
            </a:r>
            <a:r>
              <a:rPr lang="en-US" sz="2000" dirty="0">
                <a:solidFill>
                  <a:srgbClr val="DDE7C7"/>
                </a:solidFill>
              </a:rPr>
              <a:t> </a:t>
            </a:r>
            <a:r>
              <a:rPr lang="en-US" sz="2000" dirty="0" err="1">
                <a:solidFill>
                  <a:srgbClr val="DDE7C7"/>
                </a:solidFill>
              </a:rPr>
              <a:t>informasi</a:t>
            </a:r>
            <a:r>
              <a:rPr lang="en-US" sz="2000" dirty="0">
                <a:solidFill>
                  <a:srgbClr val="DDE7C7"/>
                </a:solidFill>
              </a:rPr>
              <a:t> </a:t>
            </a:r>
            <a:r>
              <a:rPr lang="id-ID" sz="2000" dirty="0">
                <a:solidFill>
                  <a:srgbClr val="DDE7C7"/>
                </a:solidFill>
              </a:rPr>
              <a:t>terstruktur yang mendeskripsikan suatu informasi dan menjadikannya mudah ditemukan, digunakan, atau dikelola. </a:t>
            </a:r>
            <a:r>
              <a:rPr lang="id-ID" sz="2000" dirty="0" err="1">
                <a:solidFill>
                  <a:srgbClr val="DDE7C7"/>
                </a:solidFill>
              </a:rPr>
              <a:t>Metadata</a:t>
            </a:r>
            <a:r>
              <a:rPr lang="id-ID" sz="2000" dirty="0">
                <a:solidFill>
                  <a:srgbClr val="DDE7C7"/>
                </a:solidFill>
              </a:rPr>
              <a:t> sering disebut sebagai </a:t>
            </a:r>
            <a:r>
              <a:rPr lang="id-ID" sz="2400" b="1" dirty="0">
                <a:solidFill>
                  <a:srgbClr val="FFFF00"/>
                </a:solidFill>
              </a:rPr>
              <a:t>data tentang data</a:t>
            </a:r>
            <a:r>
              <a:rPr lang="id-ID" sz="2000" dirty="0">
                <a:solidFill>
                  <a:srgbClr val="DDE7C7"/>
                </a:solidFill>
              </a:rPr>
              <a:t> atau </a:t>
            </a:r>
            <a:r>
              <a:rPr lang="id-ID" sz="2400" b="1" dirty="0">
                <a:solidFill>
                  <a:srgbClr val="FFFF00"/>
                </a:solidFill>
              </a:rPr>
              <a:t>informasi tentang informasi</a:t>
            </a:r>
            <a:r>
              <a:rPr lang="id-ID" sz="2000" dirty="0">
                <a:solidFill>
                  <a:srgbClr val="DDE7C7"/>
                </a:solidFill>
              </a:rPr>
              <a:t>.</a:t>
            </a:r>
            <a:endParaRPr lang="sv-SE" sz="2000" dirty="0">
              <a:solidFill>
                <a:srgbClr val="DDE7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76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AD27CF-F4AD-4BDE-86E6-7DAA73072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7" y="5914876"/>
            <a:ext cx="1415143" cy="939820"/>
          </a:xfrm>
          <a:prstGeom prst="rect">
            <a:avLst/>
          </a:prstGeom>
        </p:spPr>
      </p:pic>
      <p:grpSp>
        <p:nvGrpSpPr>
          <p:cNvPr id="31" name="组合 5">
            <a:extLst>
              <a:ext uri="{FF2B5EF4-FFF2-40B4-BE49-F238E27FC236}">
                <a16:creationId xmlns:a16="http://schemas.microsoft.com/office/drawing/2014/main" id="{6944E423-FD29-4790-9DAA-94C74720CAB8}"/>
              </a:ext>
            </a:extLst>
          </p:cNvPr>
          <p:cNvGrpSpPr/>
          <p:nvPr/>
        </p:nvGrpSpPr>
        <p:grpSpPr>
          <a:xfrm rot="10800000">
            <a:off x="156183" y="665157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32" name="椭圆 6">
              <a:extLst>
                <a:ext uri="{FF2B5EF4-FFF2-40B4-BE49-F238E27FC236}">
                  <a16:creationId xmlns:a16="http://schemas.microsoft.com/office/drawing/2014/main" id="{7EE537EB-635D-481E-8652-5C1379A4DC59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7">
              <a:extLst>
                <a:ext uri="{FF2B5EF4-FFF2-40B4-BE49-F238E27FC236}">
                  <a16:creationId xmlns:a16="http://schemas.microsoft.com/office/drawing/2014/main" id="{B73201FD-F1F1-4A1C-AEA1-E12ED7358B01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8">
              <a:extLst>
                <a:ext uri="{FF2B5EF4-FFF2-40B4-BE49-F238E27FC236}">
                  <a16:creationId xmlns:a16="http://schemas.microsoft.com/office/drawing/2014/main" id="{CD9D93C0-F71C-4D69-957E-4B6E17F003BF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9">
              <a:extLst>
                <a:ext uri="{FF2B5EF4-FFF2-40B4-BE49-F238E27FC236}">
                  <a16:creationId xmlns:a16="http://schemas.microsoft.com/office/drawing/2014/main" id="{36EA357D-8A0C-407A-8FFB-1CE5D5E2C7F0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10">
              <a:extLst>
                <a:ext uri="{FF2B5EF4-FFF2-40B4-BE49-F238E27FC236}">
                  <a16:creationId xmlns:a16="http://schemas.microsoft.com/office/drawing/2014/main" id="{6C9D431C-AFE0-4966-BDEB-543FF6346043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235BDAAC-E60F-45CF-BFE8-B7E9DF91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D36C9CB-9C78-48A1-9CDB-808DA9872621}"/>
              </a:ext>
            </a:extLst>
          </p:cNvPr>
          <p:cNvSpPr txBox="1">
            <a:spLocks/>
          </p:cNvSpPr>
          <p:nvPr/>
        </p:nvSpPr>
        <p:spPr>
          <a:xfrm>
            <a:off x="649824" y="2973504"/>
            <a:ext cx="2721429" cy="11025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MANFAAT METADATA STATISTIK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E3A2D8-6BBB-4FC7-98DA-3277B778E576}"/>
              </a:ext>
            </a:extLst>
          </p:cNvPr>
          <p:cNvGrpSpPr/>
          <p:nvPr/>
        </p:nvGrpSpPr>
        <p:grpSpPr>
          <a:xfrm>
            <a:off x="819318" y="4216459"/>
            <a:ext cx="2382439" cy="72000"/>
            <a:chOff x="6319024" y="3528548"/>
            <a:chExt cx="2382439" cy="72000"/>
          </a:xfrm>
          <a:solidFill>
            <a:srgbClr val="008D36"/>
          </a:solidFill>
        </p:grpSpPr>
        <p:sp>
          <p:nvSpPr>
            <p:cNvPr id="48" name="Rounded Rectangle 10">
              <a:extLst>
                <a:ext uri="{FF2B5EF4-FFF2-40B4-BE49-F238E27FC236}">
                  <a16:creationId xmlns:a16="http://schemas.microsoft.com/office/drawing/2014/main" id="{82DC0537-78F1-4000-B52B-DFD4CBA94D1F}"/>
                </a:ext>
              </a:extLst>
            </p:cNvPr>
            <p:cNvSpPr/>
            <p:nvPr/>
          </p:nvSpPr>
          <p:spPr>
            <a:xfrm>
              <a:off x="6319024" y="3528548"/>
              <a:ext cx="2160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ounded Rectangle 11">
              <a:extLst>
                <a:ext uri="{FF2B5EF4-FFF2-40B4-BE49-F238E27FC236}">
                  <a16:creationId xmlns:a16="http://schemas.microsoft.com/office/drawing/2014/main" id="{63360EBF-4C4C-437D-873A-9096564CAE5D}"/>
                </a:ext>
              </a:extLst>
            </p:cNvPr>
            <p:cNvSpPr/>
            <p:nvPr/>
          </p:nvSpPr>
          <p:spPr>
            <a:xfrm>
              <a:off x="85574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CB706558-A02A-4F33-8558-9EBD87A74C1F}"/>
              </a:ext>
            </a:extLst>
          </p:cNvPr>
          <p:cNvSpPr/>
          <p:nvPr/>
        </p:nvSpPr>
        <p:spPr>
          <a:xfrm>
            <a:off x="1459276" y="1634420"/>
            <a:ext cx="1102523" cy="11025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51" name="Graphic 27">
            <a:extLst>
              <a:ext uri="{FF2B5EF4-FFF2-40B4-BE49-F238E27FC236}">
                <a16:creationId xmlns:a16="http://schemas.microsoft.com/office/drawing/2014/main" id="{AA2AD73A-5A83-4D8A-9AE0-95C4FDFB5731}"/>
              </a:ext>
            </a:extLst>
          </p:cNvPr>
          <p:cNvGrpSpPr/>
          <p:nvPr/>
        </p:nvGrpSpPr>
        <p:grpSpPr>
          <a:xfrm>
            <a:off x="1577796" y="1106832"/>
            <a:ext cx="855553" cy="1584387"/>
            <a:chOff x="-3066765" y="1448319"/>
            <a:chExt cx="1301878" cy="2410931"/>
          </a:xfrm>
        </p:grpSpPr>
        <p:grpSp>
          <p:nvGrpSpPr>
            <p:cNvPr id="52" name="Graphic 27">
              <a:extLst>
                <a:ext uri="{FF2B5EF4-FFF2-40B4-BE49-F238E27FC236}">
                  <a16:creationId xmlns:a16="http://schemas.microsoft.com/office/drawing/2014/main" id="{E2BDA038-04AB-4D23-9A99-E036A3B818B0}"/>
                </a:ext>
              </a:extLst>
            </p:cNvPr>
            <p:cNvGrpSpPr/>
            <p:nvPr/>
          </p:nvGrpSpPr>
          <p:grpSpPr>
            <a:xfrm>
              <a:off x="-3066765" y="1448319"/>
              <a:ext cx="1301878" cy="2410931"/>
              <a:chOff x="-3066765" y="1448319"/>
              <a:chExt cx="1301878" cy="2410931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90AC5FB-5167-4455-8EC3-8CDBD05CD170}"/>
                  </a:ext>
                </a:extLst>
              </p:cNvPr>
              <p:cNvSpPr/>
              <p:nvPr/>
            </p:nvSpPr>
            <p:spPr>
              <a:xfrm>
                <a:off x="-2472881" y="3288314"/>
                <a:ext cx="361664" cy="214598"/>
              </a:xfrm>
              <a:custGeom>
                <a:avLst/>
                <a:gdLst>
                  <a:gd name="connsiteX0" fmla="*/ 361664 w 361664"/>
                  <a:gd name="connsiteY0" fmla="*/ 9239 h 214598"/>
                  <a:gd name="connsiteX1" fmla="*/ 361664 w 361664"/>
                  <a:gd name="connsiteY1" fmla="*/ 0 h 214598"/>
                  <a:gd name="connsiteX2" fmla="*/ 0 w 361664"/>
                  <a:gd name="connsiteY2" fmla="*/ 210026 h 214598"/>
                  <a:gd name="connsiteX3" fmla="*/ 7811 w 361664"/>
                  <a:gd name="connsiteY3" fmla="*/ 214598 h 214598"/>
                  <a:gd name="connsiteX4" fmla="*/ 361664 w 361664"/>
                  <a:gd name="connsiteY4" fmla="*/ 9239 h 21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664" h="214598">
                    <a:moveTo>
                      <a:pt x="361664" y="9239"/>
                    </a:moveTo>
                    <a:lnTo>
                      <a:pt x="361664" y="0"/>
                    </a:lnTo>
                    <a:lnTo>
                      <a:pt x="0" y="210026"/>
                    </a:lnTo>
                    <a:lnTo>
                      <a:pt x="7811" y="214598"/>
                    </a:lnTo>
                    <a:lnTo>
                      <a:pt x="361664" y="9239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DEF17FC-77F9-4484-82DD-6C679508DC3D}"/>
                  </a:ext>
                </a:extLst>
              </p:cNvPr>
              <p:cNvSpPr/>
              <p:nvPr/>
            </p:nvSpPr>
            <p:spPr>
              <a:xfrm>
                <a:off x="-2825074" y="2770097"/>
                <a:ext cx="154502" cy="625211"/>
              </a:xfrm>
              <a:custGeom>
                <a:avLst/>
                <a:gdLst>
                  <a:gd name="connsiteX0" fmla="*/ 153406 w 154502"/>
                  <a:gd name="connsiteY0" fmla="*/ 6725 h 625211"/>
                  <a:gd name="connsiteX1" fmla="*/ 154454 w 154502"/>
                  <a:gd name="connsiteY1" fmla="*/ 9011 h 625211"/>
                  <a:gd name="connsiteX2" fmla="*/ 19389 w 154502"/>
                  <a:gd name="connsiteY2" fmla="*/ 608133 h 625211"/>
                  <a:gd name="connsiteX3" fmla="*/ 15484 w 154502"/>
                  <a:gd name="connsiteY3" fmla="*/ 625183 h 625211"/>
                  <a:gd name="connsiteX4" fmla="*/ 10150 w 154502"/>
                  <a:gd name="connsiteY4" fmla="*/ 624040 h 625211"/>
                  <a:gd name="connsiteX5" fmla="*/ 10150 w 154502"/>
                  <a:gd name="connsiteY5" fmla="*/ 624040 h 625211"/>
                  <a:gd name="connsiteX6" fmla="*/ 1101 w 154502"/>
                  <a:gd name="connsiteY6" fmla="*/ 618801 h 625211"/>
                  <a:gd name="connsiteX7" fmla="*/ 53 w 154502"/>
                  <a:gd name="connsiteY7" fmla="*/ 616420 h 625211"/>
                  <a:gd name="connsiteX8" fmla="*/ 138547 w 154502"/>
                  <a:gd name="connsiteY8" fmla="*/ 1677 h 625211"/>
                  <a:gd name="connsiteX9" fmla="*/ 141357 w 154502"/>
                  <a:gd name="connsiteY9" fmla="*/ 86 h 625211"/>
                  <a:gd name="connsiteX10" fmla="*/ 141785 w 154502"/>
                  <a:gd name="connsiteY10" fmla="*/ 248 h 625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4502" h="625211">
                    <a:moveTo>
                      <a:pt x="153406" y="6725"/>
                    </a:moveTo>
                    <a:cubicBezTo>
                      <a:pt x="154225" y="7173"/>
                      <a:pt x="154654" y="8096"/>
                      <a:pt x="154454" y="9011"/>
                    </a:cubicBezTo>
                    <a:lnTo>
                      <a:pt x="19389" y="608133"/>
                    </a:lnTo>
                    <a:lnTo>
                      <a:pt x="15484" y="625183"/>
                    </a:lnTo>
                    <a:cubicBezTo>
                      <a:pt x="13636" y="625326"/>
                      <a:pt x="11779" y="624936"/>
                      <a:pt x="10150" y="624040"/>
                    </a:cubicBezTo>
                    <a:lnTo>
                      <a:pt x="10150" y="624040"/>
                    </a:lnTo>
                    <a:lnTo>
                      <a:pt x="1101" y="618801"/>
                    </a:lnTo>
                    <a:cubicBezTo>
                      <a:pt x="263" y="618325"/>
                      <a:pt x="-156" y="617354"/>
                      <a:pt x="53" y="616420"/>
                    </a:cubicBezTo>
                    <a:lnTo>
                      <a:pt x="138547" y="1677"/>
                    </a:lnTo>
                    <a:cubicBezTo>
                      <a:pt x="138880" y="457"/>
                      <a:pt x="140147" y="-257"/>
                      <a:pt x="141357" y="86"/>
                    </a:cubicBezTo>
                    <a:cubicBezTo>
                      <a:pt x="141509" y="124"/>
                      <a:pt x="141652" y="181"/>
                      <a:pt x="141785" y="24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ED26705-CECC-496D-84C4-EDB7C9FFF18A}"/>
                  </a:ext>
                </a:extLst>
              </p:cNvPr>
              <p:cNvSpPr/>
              <p:nvPr/>
            </p:nvSpPr>
            <p:spPr>
              <a:xfrm>
                <a:off x="-2809971" y="2768630"/>
                <a:ext cx="155257" cy="626652"/>
              </a:xfrm>
              <a:custGeom>
                <a:avLst/>
                <a:gdLst>
                  <a:gd name="connsiteX0" fmla="*/ 155258 w 155257"/>
                  <a:gd name="connsiteY0" fmla="*/ 0 h 626652"/>
                  <a:gd name="connsiteX1" fmla="*/ 16002 w 155257"/>
                  <a:gd name="connsiteY1" fmla="*/ 617887 h 626652"/>
                  <a:gd name="connsiteX2" fmla="*/ 14288 w 155257"/>
                  <a:gd name="connsiteY2" fmla="*/ 620268 h 626652"/>
                  <a:gd name="connsiteX3" fmla="*/ 4763 w 155257"/>
                  <a:gd name="connsiteY3" fmla="*/ 625507 h 626652"/>
                  <a:gd name="connsiteX4" fmla="*/ 0 w 155257"/>
                  <a:gd name="connsiteY4" fmla="*/ 626650 h 626652"/>
                  <a:gd name="connsiteX5" fmla="*/ 3905 w 155257"/>
                  <a:gd name="connsiteY5" fmla="*/ 609600 h 626652"/>
                  <a:gd name="connsiteX6" fmla="*/ 139160 w 155257"/>
                  <a:gd name="connsiteY6" fmla="*/ 8954 h 62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257" h="626652">
                    <a:moveTo>
                      <a:pt x="155258" y="0"/>
                    </a:moveTo>
                    <a:lnTo>
                      <a:pt x="16002" y="617887"/>
                    </a:lnTo>
                    <a:cubicBezTo>
                      <a:pt x="15764" y="618877"/>
                      <a:pt x="15145" y="619725"/>
                      <a:pt x="14288" y="620268"/>
                    </a:cubicBezTo>
                    <a:lnTo>
                      <a:pt x="4763" y="625507"/>
                    </a:lnTo>
                    <a:cubicBezTo>
                      <a:pt x="3305" y="626297"/>
                      <a:pt x="1657" y="626688"/>
                      <a:pt x="0" y="626650"/>
                    </a:cubicBezTo>
                    <a:lnTo>
                      <a:pt x="3905" y="609600"/>
                    </a:lnTo>
                    <a:lnTo>
                      <a:pt x="139160" y="895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C53B124-F515-4CAC-987F-A47EE93CAB0C}"/>
                  </a:ext>
                </a:extLst>
              </p:cNvPr>
              <p:cNvSpPr/>
              <p:nvPr/>
            </p:nvSpPr>
            <p:spPr>
              <a:xfrm>
                <a:off x="-2496027" y="2833591"/>
                <a:ext cx="15525" cy="1025653"/>
              </a:xfrm>
              <a:custGeom>
                <a:avLst/>
                <a:gdLst>
                  <a:gd name="connsiteX0" fmla="*/ 15430 w 15525"/>
                  <a:gd name="connsiteY0" fmla="*/ 1007745 h 1025653"/>
                  <a:gd name="connsiteX1" fmla="*/ 15430 w 15525"/>
                  <a:gd name="connsiteY1" fmla="*/ 1025652 h 1025653"/>
                  <a:gd name="connsiteX2" fmla="*/ 10382 w 15525"/>
                  <a:gd name="connsiteY2" fmla="*/ 1024509 h 1025653"/>
                  <a:gd name="connsiteX3" fmla="*/ 10382 w 15525"/>
                  <a:gd name="connsiteY3" fmla="*/ 1024509 h 1025653"/>
                  <a:gd name="connsiteX4" fmla="*/ 2000 w 15525"/>
                  <a:gd name="connsiteY4" fmla="*/ 1019651 h 1025653"/>
                  <a:gd name="connsiteX5" fmla="*/ 0 w 15525"/>
                  <a:gd name="connsiteY5" fmla="*/ 1016794 h 1025653"/>
                  <a:gd name="connsiteX6" fmla="*/ 0 w 15525"/>
                  <a:gd name="connsiteY6" fmla="*/ 0 h 1025653"/>
                  <a:gd name="connsiteX7" fmla="*/ 15526 w 15525"/>
                  <a:gd name="connsiteY7" fmla="*/ 8953 h 102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25" h="1025653">
                    <a:moveTo>
                      <a:pt x="15430" y="1007745"/>
                    </a:moveTo>
                    <a:lnTo>
                      <a:pt x="15430" y="1025652"/>
                    </a:lnTo>
                    <a:cubicBezTo>
                      <a:pt x="13678" y="1025681"/>
                      <a:pt x="11954" y="1025290"/>
                      <a:pt x="10382" y="1024509"/>
                    </a:cubicBezTo>
                    <a:lnTo>
                      <a:pt x="10382" y="1024509"/>
                    </a:lnTo>
                    <a:lnTo>
                      <a:pt x="2000" y="1019651"/>
                    </a:lnTo>
                    <a:cubicBezTo>
                      <a:pt x="848" y="1019156"/>
                      <a:pt x="76" y="1018051"/>
                      <a:pt x="0" y="1016794"/>
                    </a:cubicBezTo>
                    <a:lnTo>
                      <a:pt x="0" y="0"/>
                    </a:lnTo>
                    <a:lnTo>
                      <a:pt x="15526" y="895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5EB22F4-C567-40BF-BB15-8E55A514B3D9}"/>
                  </a:ext>
                </a:extLst>
              </p:cNvPr>
              <p:cNvSpPr/>
              <p:nvPr/>
            </p:nvSpPr>
            <p:spPr>
              <a:xfrm>
                <a:off x="-2480596" y="2833591"/>
                <a:ext cx="15525" cy="1025658"/>
              </a:xfrm>
              <a:custGeom>
                <a:avLst/>
                <a:gdLst>
                  <a:gd name="connsiteX0" fmla="*/ 15526 w 15525"/>
                  <a:gd name="connsiteY0" fmla="*/ 0 h 1025658"/>
                  <a:gd name="connsiteX1" fmla="*/ 15526 w 15525"/>
                  <a:gd name="connsiteY1" fmla="*/ 1016889 h 1025658"/>
                  <a:gd name="connsiteX2" fmla="*/ 13430 w 15525"/>
                  <a:gd name="connsiteY2" fmla="*/ 1019556 h 1025658"/>
                  <a:gd name="connsiteX3" fmla="*/ 5048 w 15525"/>
                  <a:gd name="connsiteY3" fmla="*/ 1024414 h 1025658"/>
                  <a:gd name="connsiteX4" fmla="*/ 0 w 15525"/>
                  <a:gd name="connsiteY4" fmla="*/ 1025652 h 1025658"/>
                  <a:gd name="connsiteX5" fmla="*/ 0 w 15525"/>
                  <a:gd name="connsiteY5" fmla="*/ 8953 h 102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25" h="1025658">
                    <a:moveTo>
                      <a:pt x="15526" y="0"/>
                    </a:moveTo>
                    <a:lnTo>
                      <a:pt x="15526" y="1016889"/>
                    </a:lnTo>
                    <a:cubicBezTo>
                      <a:pt x="15316" y="1018070"/>
                      <a:pt x="14526" y="1019070"/>
                      <a:pt x="13430" y="1019556"/>
                    </a:cubicBezTo>
                    <a:lnTo>
                      <a:pt x="5048" y="1024414"/>
                    </a:lnTo>
                    <a:cubicBezTo>
                      <a:pt x="3515" y="1025290"/>
                      <a:pt x="1762" y="1025719"/>
                      <a:pt x="0" y="1025652"/>
                    </a:cubicBezTo>
                    <a:lnTo>
                      <a:pt x="0" y="895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0EDF5EB-A7A7-40AD-B972-559FB79D1708}"/>
                  </a:ext>
                </a:extLst>
              </p:cNvPr>
              <p:cNvSpPr/>
              <p:nvPr/>
            </p:nvSpPr>
            <p:spPr>
              <a:xfrm>
                <a:off x="-2222945" y="2729387"/>
                <a:ext cx="180594" cy="876204"/>
              </a:xfrm>
              <a:custGeom>
                <a:avLst/>
                <a:gdLst>
                  <a:gd name="connsiteX0" fmla="*/ 180594 w 180594"/>
                  <a:gd name="connsiteY0" fmla="*/ 876205 h 876204"/>
                  <a:gd name="connsiteX1" fmla="*/ 175736 w 180594"/>
                  <a:gd name="connsiteY1" fmla="*/ 874776 h 876204"/>
                  <a:gd name="connsiteX2" fmla="*/ 167069 w 180594"/>
                  <a:gd name="connsiteY2" fmla="*/ 869728 h 876204"/>
                  <a:gd name="connsiteX3" fmla="*/ 164973 w 180594"/>
                  <a:gd name="connsiteY3" fmla="*/ 866775 h 876204"/>
                  <a:gd name="connsiteX4" fmla="*/ 0 w 180594"/>
                  <a:gd name="connsiteY4" fmla="*/ 0 h 876204"/>
                  <a:gd name="connsiteX5" fmla="*/ 15526 w 180594"/>
                  <a:gd name="connsiteY5" fmla="*/ 9049 h 876204"/>
                  <a:gd name="connsiteX6" fmla="*/ 177451 w 180594"/>
                  <a:gd name="connsiteY6" fmla="*/ 858774 h 8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594" h="876204">
                    <a:moveTo>
                      <a:pt x="180594" y="876205"/>
                    </a:moveTo>
                    <a:cubicBezTo>
                      <a:pt x="178879" y="876138"/>
                      <a:pt x="177213" y="875643"/>
                      <a:pt x="175736" y="874776"/>
                    </a:cubicBezTo>
                    <a:lnTo>
                      <a:pt x="167069" y="869728"/>
                    </a:lnTo>
                    <a:cubicBezTo>
                      <a:pt x="165935" y="869137"/>
                      <a:pt x="165163" y="868032"/>
                      <a:pt x="164973" y="866775"/>
                    </a:cubicBezTo>
                    <a:lnTo>
                      <a:pt x="0" y="0"/>
                    </a:lnTo>
                    <a:lnTo>
                      <a:pt x="15526" y="9049"/>
                    </a:lnTo>
                    <a:lnTo>
                      <a:pt x="177451" y="858774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40AFE5F-7DF7-4742-B8FE-6EF6C06FB29E}"/>
                  </a:ext>
                </a:extLst>
              </p:cNvPr>
              <p:cNvSpPr/>
              <p:nvPr/>
            </p:nvSpPr>
            <p:spPr>
              <a:xfrm>
                <a:off x="-2207229" y="2729197"/>
                <a:ext cx="180403" cy="876109"/>
              </a:xfrm>
              <a:custGeom>
                <a:avLst/>
                <a:gdLst>
                  <a:gd name="connsiteX0" fmla="*/ 180308 w 180403"/>
                  <a:gd name="connsiteY0" fmla="*/ 867347 h 876109"/>
                  <a:gd name="connsiteX1" fmla="*/ 180308 w 180403"/>
                  <a:gd name="connsiteY1" fmla="*/ 867347 h 876109"/>
                  <a:gd name="connsiteX2" fmla="*/ 178213 w 180403"/>
                  <a:gd name="connsiteY2" fmla="*/ 870299 h 876109"/>
                  <a:gd name="connsiteX3" fmla="*/ 170307 w 180403"/>
                  <a:gd name="connsiteY3" fmla="*/ 874871 h 876109"/>
                  <a:gd name="connsiteX4" fmla="*/ 170307 w 180403"/>
                  <a:gd name="connsiteY4" fmla="*/ 874871 h 876109"/>
                  <a:gd name="connsiteX5" fmla="*/ 165259 w 180403"/>
                  <a:gd name="connsiteY5" fmla="*/ 876110 h 876109"/>
                  <a:gd name="connsiteX6" fmla="*/ 161925 w 180403"/>
                  <a:gd name="connsiteY6" fmla="*/ 858679 h 876109"/>
                  <a:gd name="connsiteX7" fmla="*/ 0 w 180403"/>
                  <a:gd name="connsiteY7" fmla="*/ 8954 h 876109"/>
                  <a:gd name="connsiteX8" fmla="*/ 15621 w 180403"/>
                  <a:gd name="connsiteY8" fmla="*/ 0 h 876109"/>
                  <a:gd name="connsiteX9" fmla="*/ 180404 w 180403"/>
                  <a:gd name="connsiteY9" fmla="*/ 866299 h 876109"/>
                  <a:gd name="connsiteX10" fmla="*/ 180404 w 180403"/>
                  <a:gd name="connsiteY10" fmla="*/ 867061 h 87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403" h="876109">
                    <a:moveTo>
                      <a:pt x="180308" y="867347"/>
                    </a:moveTo>
                    <a:lnTo>
                      <a:pt x="180308" y="867347"/>
                    </a:lnTo>
                    <a:cubicBezTo>
                      <a:pt x="180204" y="868642"/>
                      <a:pt x="179404" y="869775"/>
                      <a:pt x="178213" y="870299"/>
                    </a:cubicBezTo>
                    <a:lnTo>
                      <a:pt x="170307" y="874871"/>
                    </a:lnTo>
                    <a:lnTo>
                      <a:pt x="170307" y="874871"/>
                    </a:lnTo>
                    <a:cubicBezTo>
                      <a:pt x="168745" y="875681"/>
                      <a:pt x="167021" y="876110"/>
                      <a:pt x="165259" y="876110"/>
                    </a:cubicBezTo>
                    <a:lnTo>
                      <a:pt x="161925" y="858679"/>
                    </a:lnTo>
                    <a:lnTo>
                      <a:pt x="0" y="8954"/>
                    </a:lnTo>
                    <a:lnTo>
                      <a:pt x="15621" y="0"/>
                    </a:lnTo>
                    <a:lnTo>
                      <a:pt x="180404" y="866299"/>
                    </a:lnTo>
                    <a:lnTo>
                      <a:pt x="180404" y="86706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6BA2EA1-4BAF-4138-A788-4602AE5CFFDD}"/>
                  </a:ext>
                </a:extLst>
              </p:cNvPr>
              <p:cNvSpPr/>
              <p:nvPr/>
            </p:nvSpPr>
            <p:spPr>
              <a:xfrm>
                <a:off x="-2470500" y="3288600"/>
                <a:ext cx="374808" cy="235172"/>
              </a:xfrm>
              <a:custGeom>
                <a:avLst/>
                <a:gdLst>
                  <a:gd name="connsiteX0" fmla="*/ 0 w 374808"/>
                  <a:gd name="connsiteY0" fmla="*/ 235172 h 235172"/>
                  <a:gd name="connsiteX1" fmla="*/ 374809 w 374808"/>
                  <a:gd name="connsiteY1" fmla="*/ 17907 h 235172"/>
                  <a:gd name="connsiteX2" fmla="*/ 374809 w 374808"/>
                  <a:gd name="connsiteY2" fmla="*/ 0 h 235172"/>
                  <a:gd name="connsiteX3" fmla="*/ 0 w 374808"/>
                  <a:gd name="connsiteY3" fmla="*/ 217265 h 235172"/>
                  <a:gd name="connsiteX4" fmla="*/ 0 w 374808"/>
                  <a:gd name="connsiteY4" fmla="*/ 235172 h 235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808" h="235172">
                    <a:moveTo>
                      <a:pt x="0" y="235172"/>
                    </a:moveTo>
                    <a:lnTo>
                      <a:pt x="374809" y="17907"/>
                    </a:lnTo>
                    <a:lnTo>
                      <a:pt x="374809" y="0"/>
                    </a:lnTo>
                    <a:lnTo>
                      <a:pt x="0" y="217265"/>
                    </a:lnTo>
                    <a:lnTo>
                      <a:pt x="0" y="23517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BA0FA4C-9E47-4684-9A5D-B4BD983C7111}"/>
                  </a:ext>
                </a:extLst>
              </p:cNvPr>
              <p:cNvSpPr/>
              <p:nvPr/>
            </p:nvSpPr>
            <p:spPr>
              <a:xfrm>
                <a:off x="-2794445" y="2663800"/>
                <a:ext cx="837247" cy="512840"/>
              </a:xfrm>
              <a:custGeom>
                <a:avLst/>
                <a:gdLst>
                  <a:gd name="connsiteX0" fmla="*/ 0 w 837247"/>
                  <a:gd name="connsiteY0" fmla="*/ 417059 h 512840"/>
                  <a:gd name="connsiteX1" fmla="*/ 0 w 837247"/>
                  <a:gd name="connsiteY1" fmla="*/ 430394 h 512840"/>
                  <a:gd name="connsiteX2" fmla="*/ 10287 w 837247"/>
                  <a:gd name="connsiteY2" fmla="*/ 448206 h 512840"/>
                  <a:gd name="connsiteX3" fmla="*/ 117920 w 837247"/>
                  <a:gd name="connsiteY3" fmla="*/ 510404 h 512840"/>
                  <a:gd name="connsiteX4" fmla="*/ 138494 w 837247"/>
                  <a:gd name="connsiteY4" fmla="*/ 510404 h 512840"/>
                  <a:gd name="connsiteX5" fmla="*/ 826961 w 837247"/>
                  <a:gd name="connsiteY5" fmla="*/ 113498 h 512840"/>
                  <a:gd name="connsiteX6" fmla="*/ 837247 w 837247"/>
                  <a:gd name="connsiteY6" fmla="*/ 95781 h 512840"/>
                  <a:gd name="connsiteX7" fmla="*/ 837247 w 837247"/>
                  <a:gd name="connsiteY7" fmla="*/ 82351 h 512840"/>
                  <a:gd name="connsiteX8" fmla="*/ 826961 w 837247"/>
                  <a:gd name="connsiteY8" fmla="*/ 64634 h 512840"/>
                  <a:gd name="connsiteX9" fmla="*/ 719233 w 837247"/>
                  <a:gd name="connsiteY9" fmla="*/ 2436 h 512840"/>
                  <a:gd name="connsiteX10" fmla="*/ 698754 w 837247"/>
                  <a:gd name="connsiteY10" fmla="*/ 2436 h 512840"/>
                  <a:gd name="connsiteX11" fmla="*/ 10192 w 837247"/>
                  <a:gd name="connsiteY11" fmla="*/ 399343 h 512840"/>
                  <a:gd name="connsiteX12" fmla="*/ 0 w 837247"/>
                  <a:gd name="connsiteY12" fmla="*/ 417059 h 51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247" h="512840">
                    <a:moveTo>
                      <a:pt x="0" y="417059"/>
                    </a:moveTo>
                    <a:lnTo>
                      <a:pt x="0" y="430394"/>
                    </a:lnTo>
                    <a:cubicBezTo>
                      <a:pt x="381" y="437633"/>
                      <a:pt x="4210" y="444253"/>
                      <a:pt x="10287" y="448206"/>
                    </a:cubicBezTo>
                    <a:lnTo>
                      <a:pt x="117920" y="510404"/>
                    </a:lnTo>
                    <a:cubicBezTo>
                      <a:pt x="124396" y="513652"/>
                      <a:pt x="132017" y="513652"/>
                      <a:pt x="138494" y="510404"/>
                    </a:cubicBezTo>
                    <a:lnTo>
                      <a:pt x="826961" y="113498"/>
                    </a:lnTo>
                    <a:cubicBezTo>
                      <a:pt x="833028" y="109573"/>
                      <a:pt x="836847" y="102992"/>
                      <a:pt x="837247" y="95781"/>
                    </a:cubicBezTo>
                    <a:lnTo>
                      <a:pt x="837247" y="82351"/>
                    </a:lnTo>
                    <a:cubicBezTo>
                      <a:pt x="836847" y="75140"/>
                      <a:pt x="833028" y="68559"/>
                      <a:pt x="826961" y="64634"/>
                    </a:cubicBezTo>
                    <a:lnTo>
                      <a:pt x="719233" y="2436"/>
                    </a:lnTo>
                    <a:cubicBezTo>
                      <a:pt x="712794" y="-812"/>
                      <a:pt x="705193" y="-812"/>
                      <a:pt x="698754" y="2436"/>
                    </a:cubicBezTo>
                    <a:lnTo>
                      <a:pt x="10192" y="399343"/>
                    </a:lnTo>
                    <a:cubicBezTo>
                      <a:pt x="4163" y="403286"/>
                      <a:pt x="371" y="409868"/>
                      <a:pt x="0" y="41705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3CE3CA0-2DF3-4F8C-9A37-8A1DDC3A8A5A}"/>
                  </a:ext>
                </a:extLst>
              </p:cNvPr>
              <p:cNvSpPr/>
              <p:nvPr/>
            </p:nvSpPr>
            <p:spPr>
              <a:xfrm>
                <a:off x="-2788540" y="2663800"/>
                <a:ext cx="825390" cy="475788"/>
              </a:xfrm>
              <a:custGeom>
                <a:avLst/>
                <a:gdLst>
                  <a:gd name="connsiteX0" fmla="*/ 4381 w 825390"/>
                  <a:gd name="connsiteY0" fmla="*/ 411154 h 475788"/>
                  <a:gd name="connsiteX1" fmla="*/ 112014 w 825390"/>
                  <a:gd name="connsiteY1" fmla="*/ 473352 h 475788"/>
                  <a:gd name="connsiteX2" fmla="*/ 132588 w 825390"/>
                  <a:gd name="connsiteY2" fmla="*/ 473352 h 475788"/>
                  <a:gd name="connsiteX3" fmla="*/ 821055 w 825390"/>
                  <a:gd name="connsiteY3" fmla="*/ 76445 h 475788"/>
                  <a:gd name="connsiteX4" fmla="*/ 825103 w 825390"/>
                  <a:gd name="connsiteY4" fmla="*/ 68682 h 475788"/>
                  <a:gd name="connsiteX5" fmla="*/ 821055 w 825390"/>
                  <a:gd name="connsiteY5" fmla="*/ 64634 h 475788"/>
                  <a:gd name="connsiteX6" fmla="*/ 713327 w 825390"/>
                  <a:gd name="connsiteY6" fmla="*/ 2436 h 475788"/>
                  <a:gd name="connsiteX7" fmla="*/ 692849 w 825390"/>
                  <a:gd name="connsiteY7" fmla="*/ 2436 h 475788"/>
                  <a:gd name="connsiteX8" fmla="*/ 4286 w 825390"/>
                  <a:gd name="connsiteY8" fmla="*/ 399343 h 475788"/>
                  <a:gd name="connsiteX9" fmla="*/ 305 w 825390"/>
                  <a:gd name="connsiteY9" fmla="*/ 407144 h 475788"/>
                  <a:gd name="connsiteX10" fmla="*/ 4381 w 825390"/>
                  <a:gd name="connsiteY10" fmla="*/ 411154 h 47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5390" h="475788">
                    <a:moveTo>
                      <a:pt x="4381" y="411154"/>
                    </a:moveTo>
                    <a:lnTo>
                      <a:pt x="112014" y="473352"/>
                    </a:lnTo>
                    <a:cubicBezTo>
                      <a:pt x="118491" y="476600"/>
                      <a:pt x="126111" y="476600"/>
                      <a:pt x="132588" y="473352"/>
                    </a:cubicBezTo>
                    <a:lnTo>
                      <a:pt x="821055" y="76445"/>
                    </a:lnTo>
                    <a:cubicBezTo>
                      <a:pt x="824313" y="75417"/>
                      <a:pt x="826132" y="71940"/>
                      <a:pt x="825103" y="68682"/>
                    </a:cubicBezTo>
                    <a:cubicBezTo>
                      <a:pt x="824494" y="66749"/>
                      <a:pt x="822979" y="65244"/>
                      <a:pt x="821055" y="64634"/>
                    </a:cubicBezTo>
                    <a:lnTo>
                      <a:pt x="713327" y="2436"/>
                    </a:lnTo>
                    <a:cubicBezTo>
                      <a:pt x="706888" y="-812"/>
                      <a:pt x="699287" y="-812"/>
                      <a:pt x="692849" y="2436"/>
                    </a:cubicBezTo>
                    <a:lnTo>
                      <a:pt x="4286" y="399343"/>
                    </a:lnTo>
                    <a:cubicBezTo>
                      <a:pt x="1029" y="400400"/>
                      <a:pt x="-753" y="403886"/>
                      <a:pt x="305" y="407144"/>
                    </a:cubicBezTo>
                    <a:cubicBezTo>
                      <a:pt x="924" y="409068"/>
                      <a:pt x="2448" y="410563"/>
                      <a:pt x="4381" y="41115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50A0E50-D8C2-4DEE-80D1-CB27D41DAF20}"/>
                  </a:ext>
                </a:extLst>
              </p:cNvPr>
              <p:cNvSpPr/>
              <p:nvPr/>
            </p:nvSpPr>
            <p:spPr>
              <a:xfrm>
                <a:off x="-2794445" y="3064572"/>
                <a:ext cx="128206" cy="112109"/>
              </a:xfrm>
              <a:custGeom>
                <a:avLst/>
                <a:gdLst>
                  <a:gd name="connsiteX0" fmla="*/ 128207 w 128206"/>
                  <a:gd name="connsiteY0" fmla="*/ 75057 h 112109"/>
                  <a:gd name="connsiteX1" fmla="*/ 128207 w 128206"/>
                  <a:gd name="connsiteY1" fmla="*/ 112109 h 112109"/>
                  <a:gd name="connsiteX2" fmla="*/ 118015 w 128206"/>
                  <a:gd name="connsiteY2" fmla="*/ 109633 h 112109"/>
                  <a:gd name="connsiteX3" fmla="*/ 10287 w 128206"/>
                  <a:gd name="connsiteY3" fmla="*/ 47434 h 112109"/>
                  <a:gd name="connsiteX4" fmla="*/ 0 w 128206"/>
                  <a:gd name="connsiteY4" fmla="*/ 29718 h 112109"/>
                  <a:gd name="connsiteX5" fmla="*/ 0 w 128206"/>
                  <a:gd name="connsiteY5" fmla="*/ 16383 h 112109"/>
                  <a:gd name="connsiteX6" fmla="*/ 8192 w 128206"/>
                  <a:gd name="connsiteY6" fmla="*/ 0 h 112109"/>
                  <a:gd name="connsiteX7" fmla="*/ 10287 w 128206"/>
                  <a:gd name="connsiteY7" fmla="*/ 10477 h 112109"/>
                  <a:gd name="connsiteX8" fmla="*/ 118015 w 128206"/>
                  <a:gd name="connsiteY8" fmla="*/ 72580 h 112109"/>
                  <a:gd name="connsiteX9" fmla="*/ 128207 w 128206"/>
                  <a:gd name="connsiteY9" fmla="*/ 75057 h 1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206" h="112109">
                    <a:moveTo>
                      <a:pt x="128207" y="75057"/>
                    </a:moveTo>
                    <a:lnTo>
                      <a:pt x="128207" y="112109"/>
                    </a:lnTo>
                    <a:cubicBezTo>
                      <a:pt x="124663" y="112128"/>
                      <a:pt x="121158" y="111271"/>
                      <a:pt x="118015" y="109633"/>
                    </a:cubicBezTo>
                    <a:lnTo>
                      <a:pt x="10287" y="47434"/>
                    </a:lnTo>
                    <a:cubicBezTo>
                      <a:pt x="4229" y="43501"/>
                      <a:pt x="410" y="36928"/>
                      <a:pt x="0" y="29718"/>
                    </a:cubicBezTo>
                    <a:lnTo>
                      <a:pt x="0" y="16383"/>
                    </a:lnTo>
                    <a:cubicBezTo>
                      <a:pt x="352" y="10020"/>
                      <a:pt x="3315" y="4096"/>
                      <a:pt x="8192" y="0"/>
                    </a:cubicBezTo>
                    <a:cubicBezTo>
                      <a:pt x="4667" y="3238"/>
                      <a:pt x="5429" y="7620"/>
                      <a:pt x="10287" y="10477"/>
                    </a:cubicBezTo>
                    <a:lnTo>
                      <a:pt x="118015" y="72580"/>
                    </a:lnTo>
                    <a:cubicBezTo>
                      <a:pt x="121139" y="74266"/>
                      <a:pt x="124654" y="75124"/>
                      <a:pt x="128207" y="7505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CFCB320-FBEC-480B-B291-0E3E222A73EF}"/>
                  </a:ext>
                </a:extLst>
              </p:cNvPr>
              <p:cNvSpPr/>
              <p:nvPr/>
            </p:nvSpPr>
            <p:spPr>
              <a:xfrm>
                <a:off x="-3066765" y="1448319"/>
                <a:ext cx="1297400" cy="1809372"/>
              </a:xfrm>
              <a:custGeom>
                <a:avLst/>
                <a:gdLst>
                  <a:gd name="connsiteX0" fmla="*/ 109823 w 1297400"/>
                  <a:gd name="connsiteY0" fmla="*/ 1805230 h 1809372"/>
                  <a:gd name="connsiteX1" fmla="*/ 80105 w 1297400"/>
                  <a:gd name="connsiteY1" fmla="*/ 1787989 h 1809372"/>
                  <a:gd name="connsiteX2" fmla="*/ 61817 w 1297400"/>
                  <a:gd name="connsiteY2" fmla="*/ 1758462 h 1809372"/>
                  <a:gd name="connsiteX3" fmla="*/ 0 w 1297400"/>
                  <a:gd name="connsiteY3" fmla="*/ 687471 h 1809372"/>
                  <a:gd name="connsiteX4" fmla="*/ 16002 w 1297400"/>
                  <a:gd name="connsiteY4" fmla="*/ 657943 h 1809372"/>
                  <a:gd name="connsiteX5" fmla="*/ 1153192 w 1297400"/>
                  <a:gd name="connsiteY5" fmla="*/ 4052 h 1809372"/>
                  <a:gd name="connsiteX6" fmla="*/ 1187387 w 1297400"/>
                  <a:gd name="connsiteY6" fmla="*/ 4052 h 1809372"/>
                  <a:gd name="connsiteX7" fmla="*/ 1217295 w 1297400"/>
                  <a:gd name="connsiteY7" fmla="*/ 21387 h 1809372"/>
                  <a:gd name="connsiteX8" fmla="*/ 1235583 w 1297400"/>
                  <a:gd name="connsiteY8" fmla="*/ 50915 h 1809372"/>
                  <a:gd name="connsiteX9" fmla="*/ 1297400 w 1297400"/>
                  <a:gd name="connsiteY9" fmla="*/ 1121811 h 1809372"/>
                  <a:gd name="connsiteX10" fmla="*/ 1281398 w 1297400"/>
                  <a:gd name="connsiteY10" fmla="*/ 1151338 h 1809372"/>
                  <a:gd name="connsiteX11" fmla="*/ 144018 w 1297400"/>
                  <a:gd name="connsiteY11" fmla="*/ 1805230 h 1809372"/>
                  <a:gd name="connsiteX12" fmla="*/ 109823 w 1297400"/>
                  <a:gd name="connsiteY12" fmla="*/ 1805230 h 180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7400" h="1809372">
                    <a:moveTo>
                      <a:pt x="109823" y="1805230"/>
                    </a:moveTo>
                    <a:lnTo>
                      <a:pt x="80105" y="1787989"/>
                    </a:lnTo>
                    <a:cubicBezTo>
                      <a:pt x="69904" y="1781379"/>
                      <a:pt x="63189" y="1770539"/>
                      <a:pt x="61817" y="1758462"/>
                    </a:cubicBezTo>
                    <a:lnTo>
                      <a:pt x="0" y="687471"/>
                    </a:lnTo>
                    <a:cubicBezTo>
                      <a:pt x="-19" y="675555"/>
                      <a:pt x="6010" y="664439"/>
                      <a:pt x="16002" y="657943"/>
                    </a:cubicBezTo>
                    <a:lnTo>
                      <a:pt x="1153192" y="4052"/>
                    </a:lnTo>
                    <a:cubicBezTo>
                      <a:pt x="1163946" y="-1351"/>
                      <a:pt x="1176633" y="-1351"/>
                      <a:pt x="1187387" y="4052"/>
                    </a:cubicBezTo>
                    <a:lnTo>
                      <a:pt x="1217295" y="21387"/>
                    </a:lnTo>
                    <a:cubicBezTo>
                      <a:pt x="1227468" y="28030"/>
                      <a:pt x="1234173" y="38847"/>
                      <a:pt x="1235583" y="50915"/>
                    </a:cubicBezTo>
                    <a:lnTo>
                      <a:pt x="1297400" y="1121811"/>
                    </a:lnTo>
                    <a:cubicBezTo>
                      <a:pt x="1297419" y="1133726"/>
                      <a:pt x="1291390" y="1144842"/>
                      <a:pt x="1281398" y="1151338"/>
                    </a:cubicBezTo>
                    <a:lnTo>
                      <a:pt x="144018" y="1805230"/>
                    </a:lnTo>
                    <a:cubicBezTo>
                      <a:pt x="133293" y="1810754"/>
                      <a:pt x="120549" y="1810754"/>
                      <a:pt x="109823" y="1805230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24A441A-8C3F-4403-9920-6F69CBC5EC5A}"/>
                  </a:ext>
                </a:extLst>
              </p:cNvPr>
              <p:cNvSpPr/>
              <p:nvPr/>
            </p:nvSpPr>
            <p:spPr>
              <a:xfrm>
                <a:off x="-3062860" y="1448343"/>
                <a:ext cx="1231201" cy="707639"/>
              </a:xfrm>
              <a:custGeom>
                <a:avLst/>
                <a:gdLst>
                  <a:gd name="connsiteX0" fmla="*/ 1231202 w 1231201"/>
                  <a:gd name="connsiteY0" fmla="*/ 47938 h 707639"/>
                  <a:gd name="connsiteX1" fmla="*/ 1213390 w 1231201"/>
                  <a:gd name="connsiteY1" fmla="*/ 41080 h 707639"/>
                  <a:gd name="connsiteX2" fmla="*/ 76200 w 1231201"/>
                  <a:gd name="connsiteY2" fmla="*/ 694781 h 707639"/>
                  <a:gd name="connsiteX3" fmla="*/ 64389 w 1231201"/>
                  <a:gd name="connsiteY3" fmla="*/ 707639 h 707639"/>
                  <a:gd name="connsiteX4" fmla="*/ 0 w 1231201"/>
                  <a:gd name="connsiteY4" fmla="*/ 670778 h 707639"/>
                  <a:gd name="connsiteX5" fmla="*/ 11811 w 1231201"/>
                  <a:gd name="connsiteY5" fmla="*/ 657919 h 707639"/>
                  <a:gd name="connsiteX6" fmla="*/ 1149287 w 1231201"/>
                  <a:gd name="connsiteY6" fmla="*/ 4028 h 707639"/>
                  <a:gd name="connsiteX7" fmla="*/ 1183386 w 1231201"/>
                  <a:gd name="connsiteY7" fmla="*/ 4028 h 707639"/>
                  <a:gd name="connsiteX8" fmla="*/ 1213580 w 1231201"/>
                  <a:gd name="connsiteY8" fmla="*/ 21363 h 707639"/>
                  <a:gd name="connsiteX9" fmla="*/ 1231202 w 1231201"/>
                  <a:gd name="connsiteY9" fmla="*/ 47938 h 70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1201" h="707639">
                    <a:moveTo>
                      <a:pt x="1231202" y="47938"/>
                    </a:moveTo>
                    <a:cubicBezTo>
                      <a:pt x="1229392" y="39270"/>
                      <a:pt x="1221677" y="36222"/>
                      <a:pt x="1213390" y="41080"/>
                    </a:cubicBezTo>
                    <a:lnTo>
                      <a:pt x="76200" y="694781"/>
                    </a:lnTo>
                    <a:cubicBezTo>
                      <a:pt x="71171" y="697924"/>
                      <a:pt x="67094" y="702363"/>
                      <a:pt x="64389" y="707639"/>
                    </a:cubicBezTo>
                    <a:lnTo>
                      <a:pt x="0" y="670778"/>
                    </a:lnTo>
                    <a:cubicBezTo>
                      <a:pt x="2705" y="665501"/>
                      <a:pt x="6782" y="661062"/>
                      <a:pt x="11811" y="657919"/>
                    </a:cubicBezTo>
                    <a:lnTo>
                      <a:pt x="1149287" y="4028"/>
                    </a:lnTo>
                    <a:cubicBezTo>
                      <a:pt x="1160021" y="-1343"/>
                      <a:pt x="1172651" y="-1343"/>
                      <a:pt x="1183386" y="4028"/>
                    </a:cubicBezTo>
                    <a:lnTo>
                      <a:pt x="1213580" y="21363"/>
                    </a:lnTo>
                    <a:cubicBezTo>
                      <a:pt x="1222810" y="27470"/>
                      <a:pt x="1229173" y="37058"/>
                      <a:pt x="1231202" y="47938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4676974-13B8-437C-BF70-FBF0C6788833}"/>
                  </a:ext>
                </a:extLst>
              </p:cNvPr>
              <p:cNvSpPr/>
              <p:nvPr/>
            </p:nvSpPr>
            <p:spPr>
              <a:xfrm>
                <a:off x="-3002852" y="1487201"/>
                <a:ext cx="1233487" cy="1768565"/>
              </a:xfrm>
              <a:custGeom>
                <a:avLst/>
                <a:gdLst>
                  <a:gd name="connsiteX0" fmla="*/ 0 w 1233487"/>
                  <a:gd name="connsiteY0" fmla="*/ 685640 h 1768565"/>
                  <a:gd name="connsiteX1" fmla="*/ 61817 w 1233487"/>
                  <a:gd name="connsiteY1" fmla="*/ 1756536 h 1768565"/>
                  <a:gd name="connsiteX2" fmla="*/ 72238 w 1233487"/>
                  <a:gd name="connsiteY2" fmla="*/ 1768538 h 1768565"/>
                  <a:gd name="connsiteX3" fmla="*/ 80105 w 1233487"/>
                  <a:gd name="connsiteY3" fmla="*/ 1766061 h 1768565"/>
                  <a:gd name="connsiteX4" fmla="*/ 1217486 w 1233487"/>
                  <a:gd name="connsiteY4" fmla="*/ 1112170 h 1768565"/>
                  <a:gd name="connsiteX5" fmla="*/ 1233488 w 1233487"/>
                  <a:gd name="connsiteY5" fmla="*/ 1082642 h 1768565"/>
                  <a:gd name="connsiteX6" fmla="*/ 1171670 w 1233487"/>
                  <a:gd name="connsiteY6" fmla="*/ 12032 h 1768565"/>
                  <a:gd name="connsiteX7" fmla="*/ 1161250 w 1233487"/>
                  <a:gd name="connsiteY7" fmla="*/ 28 h 1768565"/>
                  <a:gd name="connsiteX8" fmla="*/ 1153383 w 1233487"/>
                  <a:gd name="connsiteY8" fmla="*/ 2507 h 1768565"/>
                  <a:gd name="connsiteX9" fmla="*/ 16193 w 1233487"/>
                  <a:gd name="connsiteY9" fmla="*/ 655922 h 1768565"/>
                  <a:gd name="connsiteX10" fmla="*/ 0 w 1233487"/>
                  <a:gd name="connsiteY10" fmla="*/ 685640 h 176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3487" h="1768565">
                    <a:moveTo>
                      <a:pt x="0" y="685640"/>
                    </a:moveTo>
                    <a:lnTo>
                      <a:pt x="61817" y="1756536"/>
                    </a:lnTo>
                    <a:cubicBezTo>
                      <a:pt x="61379" y="1762727"/>
                      <a:pt x="66046" y="1768100"/>
                      <a:pt x="72238" y="1768538"/>
                    </a:cubicBezTo>
                    <a:cubicBezTo>
                      <a:pt x="75076" y="1768738"/>
                      <a:pt x="77896" y="1767852"/>
                      <a:pt x="80105" y="1766061"/>
                    </a:cubicBezTo>
                    <a:lnTo>
                      <a:pt x="1217486" y="1112170"/>
                    </a:lnTo>
                    <a:cubicBezTo>
                      <a:pt x="1227477" y="1105674"/>
                      <a:pt x="1233507" y="1094558"/>
                      <a:pt x="1233488" y="1082642"/>
                    </a:cubicBezTo>
                    <a:lnTo>
                      <a:pt x="1171670" y="12032"/>
                    </a:lnTo>
                    <a:cubicBezTo>
                      <a:pt x="1172108" y="5840"/>
                      <a:pt x="1167441" y="466"/>
                      <a:pt x="1161250" y="28"/>
                    </a:cubicBezTo>
                    <a:cubicBezTo>
                      <a:pt x="1158412" y="-173"/>
                      <a:pt x="1155592" y="713"/>
                      <a:pt x="1153383" y="2507"/>
                    </a:cubicBezTo>
                    <a:lnTo>
                      <a:pt x="16193" y="655922"/>
                    </a:lnTo>
                    <a:cubicBezTo>
                      <a:pt x="6068" y="662409"/>
                      <a:pt x="-38" y="673620"/>
                      <a:pt x="0" y="68564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1203EEB-2BEB-40A8-B103-EDCC3F719D44}"/>
                  </a:ext>
                </a:extLst>
              </p:cNvPr>
              <p:cNvSpPr/>
              <p:nvPr/>
            </p:nvSpPr>
            <p:spPr>
              <a:xfrm>
                <a:off x="-3007237" y="1483051"/>
                <a:ext cx="1242351" cy="1777355"/>
              </a:xfrm>
              <a:custGeom>
                <a:avLst/>
                <a:gdLst>
                  <a:gd name="connsiteX0" fmla="*/ 76680 w 1242351"/>
                  <a:gd name="connsiteY0" fmla="*/ 1777355 h 1777355"/>
                  <a:gd name="connsiteX1" fmla="*/ 69917 w 1242351"/>
                  <a:gd name="connsiteY1" fmla="*/ 1775641 h 1777355"/>
                  <a:gd name="connsiteX2" fmla="*/ 61821 w 1242351"/>
                  <a:gd name="connsiteY2" fmla="*/ 1760972 h 1777355"/>
                  <a:gd name="connsiteX3" fmla="*/ 4 w 1242351"/>
                  <a:gd name="connsiteY3" fmla="*/ 690077 h 1777355"/>
                  <a:gd name="connsiteX4" fmla="*/ 4 w 1242351"/>
                  <a:gd name="connsiteY4" fmla="*/ 690077 h 1777355"/>
                  <a:gd name="connsiteX5" fmla="*/ 18101 w 1242351"/>
                  <a:gd name="connsiteY5" fmla="*/ 656358 h 1777355"/>
                  <a:gd name="connsiteX6" fmla="*/ 1155577 w 1242351"/>
                  <a:gd name="connsiteY6" fmla="*/ 2848 h 1777355"/>
                  <a:gd name="connsiteX7" fmla="*/ 1172341 w 1242351"/>
                  <a:gd name="connsiteY7" fmla="*/ 1609 h 1777355"/>
                  <a:gd name="connsiteX8" fmla="*/ 1180437 w 1242351"/>
                  <a:gd name="connsiteY8" fmla="*/ 16278 h 1777355"/>
                  <a:gd name="connsiteX9" fmla="*/ 1242350 w 1242351"/>
                  <a:gd name="connsiteY9" fmla="*/ 1087174 h 1777355"/>
                  <a:gd name="connsiteX10" fmla="*/ 1224157 w 1242351"/>
                  <a:gd name="connsiteY10" fmla="*/ 1120892 h 1777355"/>
                  <a:gd name="connsiteX11" fmla="*/ 86681 w 1242351"/>
                  <a:gd name="connsiteY11" fmla="*/ 1774498 h 1777355"/>
                  <a:gd name="connsiteX12" fmla="*/ 76680 w 1242351"/>
                  <a:gd name="connsiteY12" fmla="*/ 1777355 h 1777355"/>
                  <a:gd name="connsiteX13" fmla="*/ 1165578 w 1242351"/>
                  <a:gd name="connsiteY13" fmla="*/ 8467 h 1777355"/>
                  <a:gd name="connsiteX14" fmla="*/ 1160054 w 1242351"/>
                  <a:gd name="connsiteY14" fmla="*/ 10182 h 1777355"/>
                  <a:gd name="connsiteX15" fmla="*/ 22578 w 1242351"/>
                  <a:gd name="connsiteY15" fmla="*/ 664073 h 1777355"/>
                  <a:gd name="connsiteX16" fmla="*/ 8862 w 1242351"/>
                  <a:gd name="connsiteY16" fmla="*/ 689505 h 1777355"/>
                  <a:gd name="connsiteX17" fmla="*/ 8862 w 1242351"/>
                  <a:gd name="connsiteY17" fmla="*/ 689505 h 1777355"/>
                  <a:gd name="connsiteX18" fmla="*/ 70679 w 1242351"/>
                  <a:gd name="connsiteY18" fmla="*/ 1760496 h 1777355"/>
                  <a:gd name="connsiteX19" fmla="*/ 76137 w 1242351"/>
                  <a:gd name="connsiteY19" fmla="*/ 1768516 h 1777355"/>
                  <a:gd name="connsiteX20" fmla="*/ 82205 w 1242351"/>
                  <a:gd name="connsiteY20" fmla="*/ 1766687 h 1777355"/>
                  <a:gd name="connsiteX21" fmla="*/ 1219680 w 1242351"/>
                  <a:gd name="connsiteY21" fmla="*/ 1112796 h 1777355"/>
                  <a:gd name="connsiteX22" fmla="*/ 1233396 w 1242351"/>
                  <a:gd name="connsiteY22" fmla="*/ 1087364 h 1777355"/>
                  <a:gd name="connsiteX23" fmla="*/ 1171579 w 1242351"/>
                  <a:gd name="connsiteY23" fmla="*/ 16468 h 1777355"/>
                  <a:gd name="connsiteX24" fmla="*/ 1168055 w 1242351"/>
                  <a:gd name="connsiteY24" fmla="*/ 9039 h 1777355"/>
                  <a:gd name="connsiteX25" fmla="*/ 1165578 w 1242351"/>
                  <a:gd name="connsiteY25" fmla="*/ 8467 h 177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42351" h="1777355">
                    <a:moveTo>
                      <a:pt x="76680" y="1777355"/>
                    </a:moveTo>
                    <a:cubicBezTo>
                      <a:pt x="74318" y="1777365"/>
                      <a:pt x="71994" y="1776774"/>
                      <a:pt x="69917" y="1775641"/>
                    </a:cubicBezTo>
                    <a:cubicBezTo>
                      <a:pt x="64822" y="1772517"/>
                      <a:pt x="61745" y="1766944"/>
                      <a:pt x="61821" y="1760972"/>
                    </a:cubicBezTo>
                    <a:lnTo>
                      <a:pt x="4" y="690077"/>
                    </a:lnTo>
                    <a:lnTo>
                      <a:pt x="4" y="690077"/>
                    </a:lnTo>
                    <a:cubicBezTo>
                      <a:pt x="-187" y="676465"/>
                      <a:pt x="6652" y="663721"/>
                      <a:pt x="18101" y="656358"/>
                    </a:cubicBezTo>
                    <a:lnTo>
                      <a:pt x="1155577" y="2848"/>
                    </a:lnTo>
                    <a:cubicBezTo>
                      <a:pt x="1160568" y="-446"/>
                      <a:pt x="1166921" y="-915"/>
                      <a:pt x="1172341" y="1609"/>
                    </a:cubicBezTo>
                    <a:cubicBezTo>
                      <a:pt x="1177437" y="4731"/>
                      <a:pt x="1180514" y="10304"/>
                      <a:pt x="1180437" y="16278"/>
                    </a:cubicBezTo>
                    <a:lnTo>
                      <a:pt x="1242350" y="1087174"/>
                    </a:lnTo>
                    <a:cubicBezTo>
                      <a:pt x="1242483" y="1100795"/>
                      <a:pt x="1235615" y="1113529"/>
                      <a:pt x="1224157" y="1120892"/>
                    </a:cubicBezTo>
                    <a:lnTo>
                      <a:pt x="86681" y="1774498"/>
                    </a:lnTo>
                    <a:cubicBezTo>
                      <a:pt x="83652" y="1776298"/>
                      <a:pt x="80204" y="1777279"/>
                      <a:pt x="76680" y="1777355"/>
                    </a:cubicBezTo>
                    <a:close/>
                    <a:moveTo>
                      <a:pt x="1165578" y="8467"/>
                    </a:moveTo>
                    <a:cubicBezTo>
                      <a:pt x="1163616" y="8560"/>
                      <a:pt x="1161721" y="9150"/>
                      <a:pt x="1160054" y="10182"/>
                    </a:cubicBezTo>
                    <a:lnTo>
                      <a:pt x="22578" y="664073"/>
                    </a:lnTo>
                    <a:cubicBezTo>
                      <a:pt x="14034" y="669722"/>
                      <a:pt x="8891" y="679266"/>
                      <a:pt x="8862" y="689505"/>
                    </a:cubicBezTo>
                    <a:lnTo>
                      <a:pt x="8862" y="689505"/>
                    </a:lnTo>
                    <a:lnTo>
                      <a:pt x="70679" y="1760496"/>
                    </a:lnTo>
                    <a:cubicBezTo>
                      <a:pt x="69975" y="1764220"/>
                      <a:pt x="72413" y="1767811"/>
                      <a:pt x="76137" y="1768516"/>
                    </a:cubicBezTo>
                    <a:cubicBezTo>
                      <a:pt x="78337" y="1768935"/>
                      <a:pt x="80604" y="1768249"/>
                      <a:pt x="82205" y="1766687"/>
                    </a:cubicBezTo>
                    <a:lnTo>
                      <a:pt x="1219680" y="1112796"/>
                    </a:lnTo>
                    <a:cubicBezTo>
                      <a:pt x="1228234" y="1107167"/>
                      <a:pt x="1233387" y="1097604"/>
                      <a:pt x="1233396" y="1087364"/>
                    </a:cubicBezTo>
                    <a:lnTo>
                      <a:pt x="1171579" y="16468"/>
                    </a:lnTo>
                    <a:cubicBezTo>
                      <a:pt x="1171760" y="13550"/>
                      <a:pt x="1170436" y="10742"/>
                      <a:pt x="1168055" y="9039"/>
                    </a:cubicBezTo>
                    <a:cubicBezTo>
                      <a:pt x="1167293" y="8641"/>
                      <a:pt x="1166435" y="8444"/>
                      <a:pt x="1165578" y="846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607BECB-8E7C-4A86-903B-266493774B2E}"/>
                  </a:ext>
                </a:extLst>
              </p:cNvPr>
              <p:cNvSpPr/>
              <p:nvPr/>
            </p:nvSpPr>
            <p:spPr>
              <a:xfrm>
                <a:off x="-2597468" y="1679253"/>
                <a:ext cx="293179" cy="237274"/>
              </a:xfrm>
              <a:custGeom>
                <a:avLst/>
                <a:gdLst>
                  <a:gd name="connsiteX0" fmla="*/ 293180 w 293179"/>
                  <a:gd name="connsiteY0" fmla="*/ 79727 h 237274"/>
                  <a:gd name="connsiteX1" fmla="*/ 293180 w 293179"/>
                  <a:gd name="connsiteY1" fmla="*/ 136877 h 237274"/>
                  <a:gd name="connsiteX2" fmla="*/ 286036 w 293179"/>
                  <a:gd name="connsiteY2" fmla="*/ 149260 h 237274"/>
                  <a:gd name="connsiteX3" fmla="*/ 135350 w 293179"/>
                  <a:gd name="connsiteY3" fmla="*/ 235556 h 237274"/>
                  <a:gd name="connsiteX4" fmla="*/ 120968 w 293179"/>
                  <a:gd name="connsiteY4" fmla="*/ 235556 h 237274"/>
                  <a:gd name="connsiteX5" fmla="*/ 103346 w 293179"/>
                  <a:gd name="connsiteY5" fmla="*/ 225745 h 237274"/>
                  <a:gd name="connsiteX6" fmla="*/ 96108 w 293179"/>
                  <a:gd name="connsiteY6" fmla="*/ 213268 h 237274"/>
                  <a:gd name="connsiteX7" fmla="*/ 96108 w 293179"/>
                  <a:gd name="connsiteY7" fmla="*/ 184693 h 237274"/>
                  <a:gd name="connsiteX8" fmla="*/ 32004 w 293179"/>
                  <a:gd name="connsiteY8" fmla="*/ 147640 h 237274"/>
                  <a:gd name="connsiteX9" fmla="*/ 0 w 293179"/>
                  <a:gd name="connsiteY9" fmla="*/ 166119 h 237274"/>
                  <a:gd name="connsiteX10" fmla="*/ 0 w 293179"/>
                  <a:gd name="connsiteY10" fmla="*/ 100396 h 237274"/>
                  <a:gd name="connsiteX11" fmla="*/ 7144 w 293179"/>
                  <a:gd name="connsiteY11" fmla="*/ 88014 h 237274"/>
                  <a:gd name="connsiteX12" fmla="*/ 157829 w 293179"/>
                  <a:gd name="connsiteY12" fmla="*/ 1717 h 237274"/>
                  <a:gd name="connsiteX13" fmla="*/ 172117 w 293179"/>
                  <a:gd name="connsiteY13" fmla="*/ 1717 h 237274"/>
                  <a:gd name="connsiteX14" fmla="*/ 286417 w 293179"/>
                  <a:gd name="connsiteY14" fmla="*/ 67440 h 237274"/>
                  <a:gd name="connsiteX15" fmla="*/ 293180 w 293179"/>
                  <a:gd name="connsiteY15" fmla="*/ 79727 h 23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3179" h="237274">
                    <a:moveTo>
                      <a:pt x="293180" y="79727"/>
                    </a:moveTo>
                    <a:lnTo>
                      <a:pt x="293180" y="136877"/>
                    </a:lnTo>
                    <a:cubicBezTo>
                      <a:pt x="292894" y="141903"/>
                      <a:pt x="290246" y="146495"/>
                      <a:pt x="286036" y="149260"/>
                    </a:cubicBezTo>
                    <a:lnTo>
                      <a:pt x="135350" y="235556"/>
                    </a:lnTo>
                    <a:cubicBezTo>
                      <a:pt x="130826" y="237847"/>
                      <a:pt x="125492" y="237847"/>
                      <a:pt x="120968" y="235556"/>
                    </a:cubicBezTo>
                    <a:lnTo>
                      <a:pt x="103346" y="225745"/>
                    </a:lnTo>
                    <a:cubicBezTo>
                      <a:pt x="99079" y="222982"/>
                      <a:pt x="96384" y="218344"/>
                      <a:pt x="96108" y="213268"/>
                    </a:cubicBezTo>
                    <a:lnTo>
                      <a:pt x="96108" y="184693"/>
                    </a:lnTo>
                    <a:lnTo>
                      <a:pt x="32004" y="147640"/>
                    </a:lnTo>
                    <a:lnTo>
                      <a:pt x="0" y="166119"/>
                    </a:lnTo>
                    <a:lnTo>
                      <a:pt x="0" y="100396"/>
                    </a:lnTo>
                    <a:cubicBezTo>
                      <a:pt x="286" y="95371"/>
                      <a:pt x="2934" y="90779"/>
                      <a:pt x="7144" y="88014"/>
                    </a:cubicBezTo>
                    <a:lnTo>
                      <a:pt x="157829" y="1717"/>
                    </a:lnTo>
                    <a:cubicBezTo>
                      <a:pt x="162316" y="-572"/>
                      <a:pt x="167631" y="-572"/>
                      <a:pt x="172117" y="1717"/>
                    </a:cubicBezTo>
                    <a:lnTo>
                      <a:pt x="286417" y="67440"/>
                    </a:lnTo>
                    <a:cubicBezTo>
                      <a:pt x="290427" y="70287"/>
                      <a:pt x="292923" y="74813"/>
                      <a:pt x="293180" y="7972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11C594B-5FE0-42C6-BD8D-A6119E1BEE37}"/>
                  </a:ext>
                </a:extLst>
              </p:cNvPr>
              <p:cNvSpPr/>
              <p:nvPr/>
            </p:nvSpPr>
            <p:spPr>
              <a:xfrm>
                <a:off x="-2597468" y="1679253"/>
                <a:ext cx="293179" cy="237274"/>
              </a:xfrm>
              <a:custGeom>
                <a:avLst/>
                <a:gdLst>
                  <a:gd name="connsiteX0" fmla="*/ 293180 w 293179"/>
                  <a:gd name="connsiteY0" fmla="*/ 79727 h 237274"/>
                  <a:gd name="connsiteX1" fmla="*/ 293180 w 293179"/>
                  <a:gd name="connsiteY1" fmla="*/ 136877 h 237274"/>
                  <a:gd name="connsiteX2" fmla="*/ 286036 w 293179"/>
                  <a:gd name="connsiteY2" fmla="*/ 149260 h 237274"/>
                  <a:gd name="connsiteX3" fmla="*/ 135350 w 293179"/>
                  <a:gd name="connsiteY3" fmla="*/ 235556 h 237274"/>
                  <a:gd name="connsiteX4" fmla="*/ 120968 w 293179"/>
                  <a:gd name="connsiteY4" fmla="*/ 235556 h 237274"/>
                  <a:gd name="connsiteX5" fmla="*/ 103346 w 293179"/>
                  <a:gd name="connsiteY5" fmla="*/ 225745 h 237274"/>
                  <a:gd name="connsiteX6" fmla="*/ 96108 w 293179"/>
                  <a:gd name="connsiteY6" fmla="*/ 213268 h 237274"/>
                  <a:gd name="connsiteX7" fmla="*/ 96108 w 293179"/>
                  <a:gd name="connsiteY7" fmla="*/ 184693 h 237274"/>
                  <a:gd name="connsiteX8" fmla="*/ 32004 w 293179"/>
                  <a:gd name="connsiteY8" fmla="*/ 147640 h 237274"/>
                  <a:gd name="connsiteX9" fmla="*/ 0 w 293179"/>
                  <a:gd name="connsiteY9" fmla="*/ 166119 h 237274"/>
                  <a:gd name="connsiteX10" fmla="*/ 0 w 293179"/>
                  <a:gd name="connsiteY10" fmla="*/ 100396 h 237274"/>
                  <a:gd name="connsiteX11" fmla="*/ 7144 w 293179"/>
                  <a:gd name="connsiteY11" fmla="*/ 88014 h 237274"/>
                  <a:gd name="connsiteX12" fmla="*/ 157829 w 293179"/>
                  <a:gd name="connsiteY12" fmla="*/ 1717 h 237274"/>
                  <a:gd name="connsiteX13" fmla="*/ 172117 w 293179"/>
                  <a:gd name="connsiteY13" fmla="*/ 1717 h 237274"/>
                  <a:gd name="connsiteX14" fmla="*/ 286417 w 293179"/>
                  <a:gd name="connsiteY14" fmla="*/ 67440 h 237274"/>
                  <a:gd name="connsiteX15" fmla="*/ 293180 w 293179"/>
                  <a:gd name="connsiteY15" fmla="*/ 79727 h 23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3179" h="237274">
                    <a:moveTo>
                      <a:pt x="293180" y="79727"/>
                    </a:moveTo>
                    <a:lnTo>
                      <a:pt x="293180" y="136877"/>
                    </a:lnTo>
                    <a:cubicBezTo>
                      <a:pt x="292894" y="141903"/>
                      <a:pt x="290246" y="146495"/>
                      <a:pt x="286036" y="149260"/>
                    </a:cubicBezTo>
                    <a:lnTo>
                      <a:pt x="135350" y="235556"/>
                    </a:lnTo>
                    <a:cubicBezTo>
                      <a:pt x="130826" y="237847"/>
                      <a:pt x="125492" y="237847"/>
                      <a:pt x="120968" y="235556"/>
                    </a:cubicBezTo>
                    <a:lnTo>
                      <a:pt x="103346" y="225745"/>
                    </a:lnTo>
                    <a:cubicBezTo>
                      <a:pt x="99079" y="222982"/>
                      <a:pt x="96384" y="218344"/>
                      <a:pt x="96108" y="213268"/>
                    </a:cubicBezTo>
                    <a:lnTo>
                      <a:pt x="96108" y="184693"/>
                    </a:lnTo>
                    <a:lnTo>
                      <a:pt x="32004" y="147640"/>
                    </a:lnTo>
                    <a:lnTo>
                      <a:pt x="0" y="166119"/>
                    </a:lnTo>
                    <a:lnTo>
                      <a:pt x="0" y="100396"/>
                    </a:lnTo>
                    <a:cubicBezTo>
                      <a:pt x="286" y="95371"/>
                      <a:pt x="2934" y="90779"/>
                      <a:pt x="7144" y="88014"/>
                    </a:cubicBezTo>
                    <a:lnTo>
                      <a:pt x="157829" y="1717"/>
                    </a:lnTo>
                    <a:cubicBezTo>
                      <a:pt x="162316" y="-572"/>
                      <a:pt x="167631" y="-572"/>
                      <a:pt x="172117" y="1717"/>
                    </a:cubicBezTo>
                    <a:lnTo>
                      <a:pt x="286417" y="67440"/>
                    </a:lnTo>
                    <a:cubicBezTo>
                      <a:pt x="290427" y="70287"/>
                      <a:pt x="292923" y="74813"/>
                      <a:pt x="293180" y="7972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125D96F-E751-4410-AACC-DD0D8EA0602D}"/>
                  </a:ext>
                </a:extLst>
              </p:cNvPr>
              <p:cNvSpPr/>
              <p:nvPr/>
            </p:nvSpPr>
            <p:spPr>
              <a:xfrm>
                <a:off x="-2469261" y="1747455"/>
                <a:ext cx="164973" cy="169069"/>
              </a:xfrm>
              <a:custGeom>
                <a:avLst/>
                <a:gdLst>
                  <a:gd name="connsiteX0" fmla="*/ 164973 w 164973"/>
                  <a:gd name="connsiteY0" fmla="*/ 11525 h 169069"/>
                  <a:gd name="connsiteX1" fmla="*/ 164973 w 164973"/>
                  <a:gd name="connsiteY1" fmla="*/ 68675 h 169069"/>
                  <a:gd name="connsiteX2" fmla="*/ 157829 w 164973"/>
                  <a:gd name="connsiteY2" fmla="*/ 81058 h 169069"/>
                  <a:gd name="connsiteX3" fmla="*/ 7239 w 164973"/>
                  <a:gd name="connsiteY3" fmla="*/ 167354 h 169069"/>
                  <a:gd name="connsiteX4" fmla="*/ 0 w 164973"/>
                  <a:gd name="connsiteY4" fmla="*/ 169069 h 169069"/>
                  <a:gd name="connsiteX5" fmla="*/ 0 w 164973"/>
                  <a:gd name="connsiteY5" fmla="*/ 95345 h 169069"/>
                  <a:gd name="connsiteX6" fmla="*/ 7239 w 164973"/>
                  <a:gd name="connsiteY6" fmla="*/ 93631 h 169069"/>
                  <a:gd name="connsiteX7" fmla="*/ 157829 w 164973"/>
                  <a:gd name="connsiteY7" fmla="*/ 7334 h 169069"/>
                  <a:gd name="connsiteX8" fmla="*/ 159067 w 164973"/>
                  <a:gd name="connsiteY8" fmla="*/ 0 h 169069"/>
                  <a:gd name="connsiteX9" fmla="*/ 164973 w 164973"/>
                  <a:gd name="connsiteY9" fmla="*/ 11525 h 16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973" h="169069">
                    <a:moveTo>
                      <a:pt x="164973" y="11525"/>
                    </a:moveTo>
                    <a:lnTo>
                      <a:pt x="164973" y="68675"/>
                    </a:lnTo>
                    <a:cubicBezTo>
                      <a:pt x="164687" y="73701"/>
                      <a:pt x="162039" y="78293"/>
                      <a:pt x="157829" y="81058"/>
                    </a:cubicBezTo>
                    <a:lnTo>
                      <a:pt x="7239" y="167354"/>
                    </a:lnTo>
                    <a:cubicBezTo>
                      <a:pt x="5001" y="168512"/>
                      <a:pt x="2515" y="169100"/>
                      <a:pt x="0" y="169069"/>
                    </a:cubicBezTo>
                    <a:lnTo>
                      <a:pt x="0" y="95345"/>
                    </a:lnTo>
                    <a:cubicBezTo>
                      <a:pt x="2515" y="95388"/>
                      <a:pt x="5010" y="94799"/>
                      <a:pt x="7239" y="93631"/>
                    </a:cubicBezTo>
                    <a:lnTo>
                      <a:pt x="157829" y="7334"/>
                    </a:lnTo>
                    <a:cubicBezTo>
                      <a:pt x="161258" y="5334"/>
                      <a:pt x="161639" y="2191"/>
                      <a:pt x="159067" y="0"/>
                    </a:cubicBezTo>
                    <a:cubicBezTo>
                      <a:pt x="162611" y="2806"/>
                      <a:pt x="164763" y="7010"/>
                      <a:pt x="164973" y="1152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A128C48-EECA-4BAD-B53F-3332ACB266F6}"/>
                  </a:ext>
                </a:extLst>
              </p:cNvPr>
              <p:cNvSpPr/>
              <p:nvPr/>
            </p:nvSpPr>
            <p:spPr>
              <a:xfrm>
                <a:off x="-2593280" y="1679063"/>
                <a:ext cx="285184" cy="163740"/>
              </a:xfrm>
              <a:custGeom>
                <a:avLst/>
                <a:gdLst>
                  <a:gd name="connsiteX0" fmla="*/ 2955 w 285184"/>
                  <a:gd name="connsiteY0" fmla="*/ 96301 h 163740"/>
                  <a:gd name="connsiteX1" fmla="*/ 117255 w 285184"/>
                  <a:gd name="connsiteY1" fmla="*/ 162023 h 163740"/>
                  <a:gd name="connsiteX2" fmla="*/ 131543 w 285184"/>
                  <a:gd name="connsiteY2" fmla="*/ 162023 h 163740"/>
                  <a:gd name="connsiteX3" fmla="*/ 282228 w 285184"/>
                  <a:gd name="connsiteY3" fmla="*/ 75727 h 163740"/>
                  <a:gd name="connsiteX4" fmla="*/ 284943 w 285184"/>
                  <a:gd name="connsiteY4" fmla="*/ 70158 h 163740"/>
                  <a:gd name="connsiteX5" fmla="*/ 282228 w 285184"/>
                  <a:gd name="connsiteY5" fmla="*/ 67440 h 163740"/>
                  <a:gd name="connsiteX6" fmla="*/ 167928 w 285184"/>
                  <a:gd name="connsiteY6" fmla="*/ 1717 h 163740"/>
                  <a:gd name="connsiteX7" fmla="*/ 153641 w 285184"/>
                  <a:gd name="connsiteY7" fmla="*/ 1717 h 163740"/>
                  <a:gd name="connsiteX8" fmla="*/ 2955 w 285184"/>
                  <a:gd name="connsiteY8" fmla="*/ 88014 h 163740"/>
                  <a:gd name="connsiteX9" fmla="*/ 241 w 285184"/>
                  <a:gd name="connsiteY9" fmla="*/ 93582 h 163740"/>
                  <a:gd name="connsiteX10" fmla="*/ 2955 w 285184"/>
                  <a:gd name="connsiteY10" fmla="*/ 96301 h 16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5184" h="163740">
                    <a:moveTo>
                      <a:pt x="2955" y="96301"/>
                    </a:moveTo>
                    <a:lnTo>
                      <a:pt x="117255" y="162023"/>
                    </a:lnTo>
                    <a:cubicBezTo>
                      <a:pt x="121742" y="164313"/>
                      <a:pt x="127057" y="164313"/>
                      <a:pt x="131543" y="162023"/>
                    </a:cubicBezTo>
                    <a:lnTo>
                      <a:pt x="282228" y="75727"/>
                    </a:lnTo>
                    <a:cubicBezTo>
                      <a:pt x="284515" y="74940"/>
                      <a:pt x="285734" y="72447"/>
                      <a:pt x="284943" y="70158"/>
                    </a:cubicBezTo>
                    <a:cubicBezTo>
                      <a:pt x="284505" y="68882"/>
                      <a:pt x="283505" y="67879"/>
                      <a:pt x="282228" y="67440"/>
                    </a:cubicBezTo>
                    <a:lnTo>
                      <a:pt x="167928" y="1717"/>
                    </a:lnTo>
                    <a:cubicBezTo>
                      <a:pt x="163442" y="-572"/>
                      <a:pt x="158127" y="-572"/>
                      <a:pt x="153641" y="1717"/>
                    </a:cubicBezTo>
                    <a:lnTo>
                      <a:pt x="2955" y="88014"/>
                    </a:lnTo>
                    <a:cubicBezTo>
                      <a:pt x="669" y="88801"/>
                      <a:pt x="-550" y="91293"/>
                      <a:pt x="241" y="93582"/>
                    </a:cubicBezTo>
                    <a:cubicBezTo>
                      <a:pt x="679" y="94859"/>
                      <a:pt x="1679" y="95862"/>
                      <a:pt x="2955" y="9630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B844372-A798-4EB2-BC60-2FBAE4C5E35B}"/>
                  </a:ext>
                </a:extLst>
              </p:cNvPr>
              <p:cNvSpPr/>
              <p:nvPr/>
            </p:nvSpPr>
            <p:spPr>
              <a:xfrm>
                <a:off x="-2593280" y="1679063"/>
                <a:ext cx="285184" cy="163740"/>
              </a:xfrm>
              <a:custGeom>
                <a:avLst/>
                <a:gdLst>
                  <a:gd name="connsiteX0" fmla="*/ 2955 w 285184"/>
                  <a:gd name="connsiteY0" fmla="*/ 96301 h 163740"/>
                  <a:gd name="connsiteX1" fmla="*/ 117255 w 285184"/>
                  <a:gd name="connsiteY1" fmla="*/ 162023 h 163740"/>
                  <a:gd name="connsiteX2" fmla="*/ 131543 w 285184"/>
                  <a:gd name="connsiteY2" fmla="*/ 162023 h 163740"/>
                  <a:gd name="connsiteX3" fmla="*/ 282228 w 285184"/>
                  <a:gd name="connsiteY3" fmla="*/ 75727 h 163740"/>
                  <a:gd name="connsiteX4" fmla="*/ 284943 w 285184"/>
                  <a:gd name="connsiteY4" fmla="*/ 70158 h 163740"/>
                  <a:gd name="connsiteX5" fmla="*/ 282228 w 285184"/>
                  <a:gd name="connsiteY5" fmla="*/ 67440 h 163740"/>
                  <a:gd name="connsiteX6" fmla="*/ 167928 w 285184"/>
                  <a:gd name="connsiteY6" fmla="*/ 1717 h 163740"/>
                  <a:gd name="connsiteX7" fmla="*/ 153641 w 285184"/>
                  <a:gd name="connsiteY7" fmla="*/ 1717 h 163740"/>
                  <a:gd name="connsiteX8" fmla="*/ 2955 w 285184"/>
                  <a:gd name="connsiteY8" fmla="*/ 88014 h 163740"/>
                  <a:gd name="connsiteX9" fmla="*/ 241 w 285184"/>
                  <a:gd name="connsiteY9" fmla="*/ 93582 h 163740"/>
                  <a:gd name="connsiteX10" fmla="*/ 2955 w 285184"/>
                  <a:gd name="connsiteY10" fmla="*/ 96301 h 16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5184" h="163740">
                    <a:moveTo>
                      <a:pt x="2955" y="96301"/>
                    </a:moveTo>
                    <a:lnTo>
                      <a:pt x="117255" y="162023"/>
                    </a:lnTo>
                    <a:cubicBezTo>
                      <a:pt x="121742" y="164313"/>
                      <a:pt x="127057" y="164313"/>
                      <a:pt x="131543" y="162023"/>
                    </a:cubicBezTo>
                    <a:lnTo>
                      <a:pt x="282228" y="75727"/>
                    </a:lnTo>
                    <a:cubicBezTo>
                      <a:pt x="284515" y="74940"/>
                      <a:pt x="285734" y="72447"/>
                      <a:pt x="284943" y="70158"/>
                    </a:cubicBezTo>
                    <a:cubicBezTo>
                      <a:pt x="284505" y="68882"/>
                      <a:pt x="283505" y="67879"/>
                      <a:pt x="282228" y="67440"/>
                    </a:cubicBezTo>
                    <a:lnTo>
                      <a:pt x="167928" y="1717"/>
                    </a:lnTo>
                    <a:cubicBezTo>
                      <a:pt x="163442" y="-572"/>
                      <a:pt x="158127" y="-572"/>
                      <a:pt x="153641" y="1717"/>
                    </a:cubicBezTo>
                    <a:lnTo>
                      <a:pt x="2955" y="88014"/>
                    </a:lnTo>
                    <a:cubicBezTo>
                      <a:pt x="669" y="88801"/>
                      <a:pt x="-550" y="91293"/>
                      <a:pt x="241" y="93582"/>
                    </a:cubicBezTo>
                    <a:cubicBezTo>
                      <a:pt x="679" y="94859"/>
                      <a:pt x="1679" y="95862"/>
                      <a:pt x="2955" y="9630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</p:grpSp>
        <p:grpSp>
          <p:nvGrpSpPr>
            <p:cNvPr id="53" name="Graphic 27">
              <a:extLst>
                <a:ext uri="{FF2B5EF4-FFF2-40B4-BE49-F238E27FC236}">
                  <a16:creationId xmlns:a16="http://schemas.microsoft.com/office/drawing/2014/main" id="{766AF08E-024B-47FB-9394-81DA17E7F75F}"/>
                </a:ext>
              </a:extLst>
            </p:cNvPr>
            <p:cNvGrpSpPr/>
            <p:nvPr/>
          </p:nvGrpSpPr>
          <p:grpSpPr>
            <a:xfrm>
              <a:off x="-2866285" y="1838057"/>
              <a:ext cx="980254" cy="1181575"/>
              <a:chOff x="-2866285" y="1838057"/>
              <a:chExt cx="980254" cy="1181575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6C12195-2E55-450B-994D-AAE6E422C8E0}"/>
                  </a:ext>
                </a:extLst>
              </p:cNvPr>
              <p:cNvSpPr/>
              <p:nvPr/>
            </p:nvSpPr>
            <p:spPr>
              <a:xfrm>
                <a:off x="-2866285" y="2396153"/>
                <a:ext cx="15397" cy="11958"/>
              </a:xfrm>
              <a:custGeom>
                <a:avLst/>
                <a:gdLst>
                  <a:gd name="connsiteX0" fmla="*/ 3450 w 15397"/>
                  <a:gd name="connsiteY0" fmla="*/ 11957 h 11958"/>
                  <a:gd name="connsiteX1" fmla="*/ 497 w 15397"/>
                  <a:gd name="connsiteY1" fmla="*/ 10337 h 11958"/>
                  <a:gd name="connsiteX2" fmla="*/ 1650 w 15397"/>
                  <a:gd name="connsiteY2" fmla="*/ 5622 h 11958"/>
                  <a:gd name="connsiteX3" fmla="*/ 1736 w 15397"/>
                  <a:gd name="connsiteY3" fmla="*/ 5575 h 11958"/>
                  <a:gd name="connsiteX4" fmla="*/ 10594 w 15397"/>
                  <a:gd name="connsiteY4" fmla="*/ 241 h 11958"/>
                  <a:gd name="connsiteX5" fmla="*/ 15156 w 15397"/>
                  <a:gd name="connsiteY5" fmla="*/ 2241 h 11958"/>
                  <a:gd name="connsiteX6" fmla="*/ 14118 w 15397"/>
                  <a:gd name="connsiteY6" fmla="*/ 6242 h 11958"/>
                  <a:gd name="connsiteX7" fmla="*/ 5260 w 15397"/>
                  <a:gd name="connsiteY7" fmla="*/ 11480 h 11958"/>
                  <a:gd name="connsiteX8" fmla="*/ 3450 w 15397"/>
                  <a:gd name="connsiteY8" fmla="*/ 11957 h 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97" h="11958">
                    <a:moveTo>
                      <a:pt x="3450" y="11957"/>
                    </a:moveTo>
                    <a:cubicBezTo>
                      <a:pt x="2260" y="11957"/>
                      <a:pt x="1145" y="11347"/>
                      <a:pt x="497" y="10337"/>
                    </a:cubicBezTo>
                    <a:cubicBezTo>
                      <a:pt x="-484" y="8718"/>
                      <a:pt x="31" y="6613"/>
                      <a:pt x="1650" y="5622"/>
                    </a:cubicBezTo>
                    <a:cubicBezTo>
                      <a:pt x="1678" y="5613"/>
                      <a:pt x="1707" y="5594"/>
                      <a:pt x="1736" y="5575"/>
                    </a:cubicBezTo>
                    <a:lnTo>
                      <a:pt x="10594" y="241"/>
                    </a:lnTo>
                    <a:cubicBezTo>
                      <a:pt x="12404" y="-464"/>
                      <a:pt x="14452" y="431"/>
                      <a:pt x="15156" y="2241"/>
                    </a:cubicBezTo>
                    <a:cubicBezTo>
                      <a:pt x="15709" y="3660"/>
                      <a:pt x="15290" y="5270"/>
                      <a:pt x="14118" y="6242"/>
                    </a:cubicBezTo>
                    <a:lnTo>
                      <a:pt x="5260" y="11480"/>
                    </a:lnTo>
                    <a:cubicBezTo>
                      <a:pt x="4717" y="11814"/>
                      <a:pt x="4088" y="11976"/>
                      <a:pt x="3450" y="1195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4805570-EE7D-4A06-8D41-BC841F91007E}"/>
                  </a:ext>
                </a:extLst>
              </p:cNvPr>
              <p:cNvSpPr/>
              <p:nvPr/>
            </p:nvSpPr>
            <p:spPr>
              <a:xfrm>
                <a:off x="-2839519" y="1853678"/>
                <a:ext cx="900078" cy="538716"/>
              </a:xfrm>
              <a:custGeom>
                <a:avLst/>
                <a:gdLst>
                  <a:gd name="connsiteX0" fmla="*/ 3450 w 900078"/>
                  <a:gd name="connsiteY0" fmla="*/ 538715 h 538716"/>
                  <a:gd name="connsiteX1" fmla="*/ 497 w 900078"/>
                  <a:gd name="connsiteY1" fmla="*/ 537095 h 538716"/>
                  <a:gd name="connsiteX2" fmla="*/ 1650 w 900078"/>
                  <a:gd name="connsiteY2" fmla="*/ 532381 h 538716"/>
                  <a:gd name="connsiteX3" fmla="*/ 1736 w 900078"/>
                  <a:gd name="connsiteY3" fmla="*/ 532333 h 538716"/>
                  <a:gd name="connsiteX4" fmla="*/ 19262 w 900078"/>
                  <a:gd name="connsiteY4" fmla="*/ 521951 h 538716"/>
                  <a:gd name="connsiteX5" fmla="*/ 23862 w 900078"/>
                  <a:gd name="connsiteY5" fmla="*/ 522979 h 538716"/>
                  <a:gd name="connsiteX6" fmla="*/ 23929 w 900078"/>
                  <a:gd name="connsiteY6" fmla="*/ 523094 h 538716"/>
                  <a:gd name="connsiteX7" fmla="*/ 22776 w 900078"/>
                  <a:gd name="connsiteY7" fmla="*/ 527808 h 538716"/>
                  <a:gd name="connsiteX8" fmla="*/ 22691 w 900078"/>
                  <a:gd name="connsiteY8" fmla="*/ 527856 h 538716"/>
                  <a:gd name="connsiteX9" fmla="*/ 5260 w 900078"/>
                  <a:gd name="connsiteY9" fmla="*/ 538238 h 538716"/>
                  <a:gd name="connsiteX10" fmla="*/ 3450 w 900078"/>
                  <a:gd name="connsiteY10" fmla="*/ 538715 h 538716"/>
                  <a:gd name="connsiteX11" fmla="*/ 38502 w 900078"/>
                  <a:gd name="connsiteY11" fmla="*/ 517855 h 538716"/>
                  <a:gd name="connsiteX12" fmla="*/ 35007 w 900078"/>
                  <a:gd name="connsiteY12" fmla="*/ 514493 h 538716"/>
                  <a:gd name="connsiteX13" fmla="*/ 36692 w 900078"/>
                  <a:gd name="connsiteY13" fmla="*/ 511473 h 538716"/>
                  <a:gd name="connsiteX14" fmla="*/ 54218 w 900078"/>
                  <a:gd name="connsiteY14" fmla="*/ 501091 h 538716"/>
                  <a:gd name="connsiteX15" fmla="*/ 58943 w 900078"/>
                  <a:gd name="connsiteY15" fmla="*/ 502177 h 538716"/>
                  <a:gd name="connsiteX16" fmla="*/ 58981 w 900078"/>
                  <a:gd name="connsiteY16" fmla="*/ 502234 h 538716"/>
                  <a:gd name="connsiteX17" fmla="*/ 57743 w 900078"/>
                  <a:gd name="connsiteY17" fmla="*/ 506996 h 538716"/>
                  <a:gd name="connsiteX18" fmla="*/ 40217 w 900078"/>
                  <a:gd name="connsiteY18" fmla="*/ 517379 h 538716"/>
                  <a:gd name="connsiteX19" fmla="*/ 38502 w 900078"/>
                  <a:gd name="connsiteY19" fmla="*/ 518045 h 538716"/>
                  <a:gd name="connsiteX20" fmla="*/ 73554 w 900078"/>
                  <a:gd name="connsiteY20" fmla="*/ 496995 h 538716"/>
                  <a:gd name="connsiteX21" fmla="*/ 70601 w 900078"/>
                  <a:gd name="connsiteY21" fmla="*/ 495376 h 538716"/>
                  <a:gd name="connsiteX22" fmla="*/ 71687 w 900078"/>
                  <a:gd name="connsiteY22" fmla="*/ 490651 h 538716"/>
                  <a:gd name="connsiteX23" fmla="*/ 71744 w 900078"/>
                  <a:gd name="connsiteY23" fmla="*/ 490613 h 538716"/>
                  <a:gd name="connsiteX24" fmla="*/ 89271 w 900078"/>
                  <a:gd name="connsiteY24" fmla="*/ 480231 h 538716"/>
                  <a:gd name="connsiteX25" fmla="*/ 93985 w 900078"/>
                  <a:gd name="connsiteY25" fmla="*/ 481422 h 538716"/>
                  <a:gd name="connsiteX26" fmla="*/ 92795 w 900078"/>
                  <a:gd name="connsiteY26" fmla="*/ 486137 h 538716"/>
                  <a:gd name="connsiteX27" fmla="*/ 75269 w 900078"/>
                  <a:gd name="connsiteY27" fmla="*/ 496519 h 538716"/>
                  <a:gd name="connsiteX28" fmla="*/ 73554 w 900078"/>
                  <a:gd name="connsiteY28" fmla="*/ 496995 h 538716"/>
                  <a:gd name="connsiteX29" fmla="*/ 108511 w 900078"/>
                  <a:gd name="connsiteY29" fmla="*/ 476135 h 538716"/>
                  <a:gd name="connsiteX30" fmla="*/ 105111 w 900078"/>
                  <a:gd name="connsiteY30" fmla="*/ 472678 h 538716"/>
                  <a:gd name="connsiteX31" fmla="*/ 106796 w 900078"/>
                  <a:gd name="connsiteY31" fmla="*/ 469754 h 538716"/>
                  <a:gd name="connsiteX32" fmla="*/ 124322 w 900078"/>
                  <a:gd name="connsiteY32" fmla="*/ 459371 h 538716"/>
                  <a:gd name="connsiteX33" fmla="*/ 128990 w 900078"/>
                  <a:gd name="connsiteY33" fmla="*/ 460514 h 538716"/>
                  <a:gd name="connsiteX34" fmla="*/ 127847 w 900078"/>
                  <a:gd name="connsiteY34" fmla="*/ 465277 h 538716"/>
                  <a:gd name="connsiteX35" fmla="*/ 110035 w 900078"/>
                  <a:gd name="connsiteY35" fmla="*/ 475659 h 538716"/>
                  <a:gd name="connsiteX36" fmla="*/ 108511 w 900078"/>
                  <a:gd name="connsiteY36" fmla="*/ 476135 h 538716"/>
                  <a:gd name="connsiteX37" fmla="*/ 143563 w 900078"/>
                  <a:gd name="connsiteY37" fmla="*/ 455276 h 538716"/>
                  <a:gd name="connsiteX38" fmla="*/ 140610 w 900078"/>
                  <a:gd name="connsiteY38" fmla="*/ 453656 h 538716"/>
                  <a:gd name="connsiteX39" fmla="*/ 141763 w 900078"/>
                  <a:gd name="connsiteY39" fmla="*/ 448941 h 538716"/>
                  <a:gd name="connsiteX40" fmla="*/ 141848 w 900078"/>
                  <a:gd name="connsiteY40" fmla="*/ 448894 h 538716"/>
                  <a:gd name="connsiteX41" fmla="*/ 159279 w 900078"/>
                  <a:gd name="connsiteY41" fmla="*/ 438512 h 538716"/>
                  <a:gd name="connsiteX42" fmla="*/ 164042 w 900078"/>
                  <a:gd name="connsiteY42" fmla="*/ 439655 h 538716"/>
                  <a:gd name="connsiteX43" fmla="*/ 162889 w 900078"/>
                  <a:gd name="connsiteY43" fmla="*/ 444370 h 538716"/>
                  <a:gd name="connsiteX44" fmla="*/ 162804 w 900078"/>
                  <a:gd name="connsiteY44" fmla="*/ 444417 h 538716"/>
                  <a:gd name="connsiteX45" fmla="*/ 145278 w 900078"/>
                  <a:gd name="connsiteY45" fmla="*/ 454799 h 538716"/>
                  <a:gd name="connsiteX46" fmla="*/ 143563 w 900078"/>
                  <a:gd name="connsiteY46" fmla="*/ 455276 h 538716"/>
                  <a:gd name="connsiteX47" fmla="*/ 178615 w 900078"/>
                  <a:gd name="connsiteY47" fmla="*/ 434511 h 538716"/>
                  <a:gd name="connsiteX48" fmla="*/ 175662 w 900078"/>
                  <a:gd name="connsiteY48" fmla="*/ 432797 h 538716"/>
                  <a:gd name="connsiteX49" fmla="*/ 176748 w 900078"/>
                  <a:gd name="connsiteY49" fmla="*/ 428072 h 538716"/>
                  <a:gd name="connsiteX50" fmla="*/ 176805 w 900078"/>
                  <a:gd name="connsiteY50" fmla="*/ 428034 h 538716"/>
                  <a:gd name="connsiteX51" fmla="*/ 194331 w 900078"/>
                  <a:gd name="connsiteY51" fmla="*/ 417652 h 538716"/>
                  <a:gd name="connsiteX52" fmla="*/ 199046 w 900078"/>
                  <a:gd name="connsiteY52" fmla="*/ 418843 h 538716"/>
                  <a:gd name="connsiteX53" fmla="*/ 197855 w 900078"/>
                  <a:gd name="connsiteY53" fmla="*/ 423557 h 538716"/>
                  <a:gd name="connsiteX54" fmla="*/ 180330 w 900078"/>
                  <a:gd name="connsiteY54" fmla="*/ 433940 h 538716"/>
                  <a:gd name="connsiteX55" fmla="*/ 178615 w 900078"/>
                  <a:gd name="connsiteY55" fmla="*/ 434511 h 538716"/>
                  <a:gd name="connsiteX56" fmla="*/ 213572 w 900078"/>
                  <a:gd name="connsiteY56" fmla="*/ 413651 h 538716"/>
                  <a:gd name="connsiteX57" fmla="*/ 210619 w 900078"/>
                  <a:gd name="connsiteY57" fmla="*/ 411937 h 538716"/>
                  <a:gd name="connsiteX58" fmla="*/ 211857 w 900078"/>
                  <a:gd name="connsiteY58" fmla="*/ 407174 h 538716"/>
                  <a:gd name="connsiteX59" fmla="*/ 229383 w 900078"/>
                  <a:gd name="connsiteY59" fmla="*/ 396792 h 538716"/>
                  <a:gd name="connsiteX60" fmla="*/ 234098 w 900078"/>
                  <a:gd name="connsiteY60" fmla="*/ 397983 h 538716"/>
                  <a:gd name="connsiteX61" fmla="*/ 232907 w 900078"/>
                  <a:gd name="connsiteY61" fmla="*/ 402698 h 538716"/>
                  <a:gd name="connsiteX62" fmla="*/ 215381 w 900078"/>
                  <a:gd name="connsiteY62" fmla="*/ 413175 h 538716"/>
                  <a:gd name="connsiteX63" fmla="*/ 213572 w 900078"/>
                  <a:gd name="connsiteY63" fmla="*/ 413270 h 538716"/>
                  <a:gd name="connsiteX64" fmla="*/ 248624 w 900078"/>
                  <a:gd name="connsiteY64" fmla="*/ 392792 h 538716"/>
                  <a:gd name="connsiteX65" fmla="*/ 245671 w 900078"/>
                  <a:gd name="connsiteY65" fmla="*/ 391077 h 538716"/>
                  <a:gd name="connsiteX66" fmla="*/ 246909 w 900078"/>
                  <a:gd name="connsiteY66" fmla="*/ 386315 h 538716"/>
                  <a:gd name="connsiteX67" fmla="*/ 264435 w 900078"/>
                  <a:gd name="connsiteY67" fmla="*/ 375932 h 538716"/>
                  <a:gd name="connsiteX68" fmla="*/ 269017 w 900078"/>
                  <a:gd name="connsiteY68" fmla="*/ 377028 h 538716"/>
                  <a:gd name="connsiteX69" fmla="*/ 269103 w 900078"/>
                  <a:gd name="connsiteY69" fmla="*/ 377171 h 538716"/>
                  <a:gd name="connsiteX70" fmla="*/ 267959 w 900078"/>
                  <a:gd name="connsiteY70" fmla="*/ 381838 h 538716"/>
                  <a:gd name="connsiteX71" fmla="*/ 250433 w 900078"/>
                  <a:gd name="connsiteY71" fmla="*/ 392315 h 538716"/>
                  <a:gd name="connsiteX72" fmla="*/ 248624 w 900078"/>
                  <a:gd name="connsiteY72" fmla="*/ 392792 h 538716"/>
                  <a:gd name="connsiteX73" fmla="*/ 283676 w 900078"/>
                  <a:gd name="connsiteY73" fmla="*/ 371932 h 538716"/>
                  <a:gd name="connsiteX74" fmla="*/ 280723 w 900078"/>
                  <a:gd name="connsiteY74" fmla="*/ 370217 h 538716"/>
                  <a:gd name="connsiteX75" fmla="*/ 281485 w 900078"/>
                  <a:gd name="connsiteY75" fmla="*/ 365645 h 538716"/>
                  <a:gd name="connsiteX76" fmla="*/ 299011 w 900078"/>
                  <a:gd name="connsiteY76" fmla="*/ 355168 h 538716"/>
                  <a:gd name="connsiteX77" fmla="*/ 303726 w 900078"/>
                  <a:gd name="connsiteY77" fmla="*/ 356359 h 538716"/>
                  <a:gd name="connsiteX78" fmla="*/ 302535 w 900078"/>
                  <a:gd name="connsiteY78" fmla="*/ 361073 h 538716"/>
                  <a:gd name="connsiteX79" fmla="*/ 285009 w 900078"/>
                  <a:gd name="connsiteY79" fmla="*/ 371551 h 538716"/>
                  <a:gd name="connsiteX80" fmla="*/ 283676 w 900078"/>
                  <a:gd name="connsiteY80" fmla="*/ 371932 h 538716"/>
                  <a:gd name="connsiteX81" fmla="*/ 318728 w 900078"/>
                  <a:gd name="connsiteY81" fmla="*/ 351072 h 538716"/>
                  <a:gd name="connsiteX82" fmla="*/ 315775 w 900078"/>
                  <a:gd name="connsiteY82" fmla="*/ 349358 h 538716"/>
                  <a:gd name="connsiteX83" fmla="*/ 316804 w 900078"/>
                  <a:gd name="connsiteY83" fmla="*/ 344757 h 538716"/>
                  <a:gd name="connsiteX84" fmla="*/ 316918 w 900078"/>
                  <a:gd name="connsiteY84" fmla="*/ 344690 h 538716"/>
                  <a:gd name="connsiteX85" fmla="*/ 334444 w 900078"/>
                  <a:gd name="connsiteY85" fmla="*/ 334213 h 538716"/>
                  <a:gd name="connsiteX86" fmla="*/ 339206 w 900078"/>
                  <a:gd name="connsiteY86" fmla="*/ 335451 h 538716"/>
                  <a:gd name="connsiteX87" fmla="*/ 337968 w 900078"/>
                  <a:gd name="connsiteY87" fmla="*/ 340118 h 538716"/>
                  <a:gd name="connsiteX88" fmla="*/ 320442 w 900078"/>
                  <a:gd name="connsiteY88" fmla="*/ 350596 h 538716"/>
                  <a:gd name="connsiteX89" fmla="*/ 318728 w 900078"/>
                  <a:gd name="connsiteY89" fmla="*/ 351072 h 538716"/>
                  <a:gd name="connsiteX90" fmla="*/ 353684 w 900078"/>
                  <a:gd name="connsiteY90" fmla="*/ 330212 h 538716"/>
                  <a:gd name="connsiteX91" fmla="*/ 350284 w 900078"/>
                  <a:gd name="connsiteY91" fmla="*/ 326755 h 538716"/>
                  <a:gd name="connsiteX92" fmla="*/ 351970 w 900078"/>
                  <a:gd name="connsiteY92" fmla="*/ 323831 h 538716"/>
                  <a:gd name="connsiteX93" fmla="*/ 369496 w 900078"/>
                  <a:gd name="connsiteY93" fmla="*/ 313353 h 538716"/>
                  <a:gd name="connsiteX94" fmla="*/ 374163 w 900078"/>
                  <a:gd name="connsiteY94" fmla="*/ 314591 h 538716"/>
                  <a:gd name="connsiteX95" fmla="*/ 373135 w 900078"/>
                  <a:gd name="connsiteY95" fmla="*/ 319192 h 538716"/>
                  <a:gd name="connsiteX96" fmla="*/ 373020 w 900078"/>
                  <a:gd name="connsiteY96" fmla="*/ 319259 h 538716"/>
                  <a:gd name="connsiteX97" fmla="*/ 355494 w 900078"/>
                  <a:gd name="connsiteY97" fmla="*/ 329736 h 538716"/>
                  <a:gd name="connsiteX98" fmla="*/ 353684 w 900078"/>
                  <a:gd name="connsiteY98" fmla="*/ 330212 h 538716"/>
                  <a:gd name="connsiteX99" fmla="*/ 388737 w 900078"/>
                  <a:gd name="connsiteY99" fmla="*/ 309353 h 538716"/>
                  <a:gd name="connsiteX100" fmla="*/ 385784 w 900078"/>
                  <a:gd name="connsiteY100" fmla="*/ 307638 h 538716"/>
                  <a:gd name="connsiteX101" fmla="*/ 386879 w 900078"/>
                  <a:gd name="connsiteY101" fmla="*/ 303057 h 538716"/>
                  <a:gd name="connsiteX102" fmla="*/ 387022 w 900078"/>
                  <a:gd name="connsiteY102" fmla="*/ 302971 h 538716"/>
                  <a:gd name="connsiteX103" fmla="*/ 404548 w 900078"/>
                  <a:gd name="connsiteY103" fmla="*/ 292493 h 538716"/>
                  <a:gd name="connsiteX104" fmla="*/ 409215 w 900078"/>
                  <a:gd name="connsiteY104" fmla="*/ 293732 h 538716"/>
                  <a:gd name="connsiteX105" fmla="*/ 408120 w 900078"/>
                  <a:gd name="connsiteY105" fmla="*/ 298313 h 538716"/>
                  <a:gd name="connsiteX106" fmla="*/ 407977 w 900078"/>
                  <a:gd name="connsiteY106" fmla="*/ 298399 h 538716"/>
                  <a:gd name="connsiteX107" fmla="*/ 390546 w 900078"/>
                  <a:gd name="connsiteY107" fmla="*/ 308876 h 538716"/>
                  <a:gd name="connsiteX108" fmla="*/ 388737 w 900078"/>
                  <a:gd name="connsiteY108" fmla="*/ 309353 h 538716"/>
                  <a:gd name="connsiteX109" fmla="*/ 423788 w 900078"/>
                  <a:gd name="connsiteY109" fmla="*/ 288493 h 538716"/>
                  <a:gd name="connsiteX110" fmla="*/ 420293 w 900078"/>
                  <a:gd name="connsiteY110" fmla="*/ 285131 h 538716"/>
                  <a:gd name="connsiteX111" fmla="*/ 421979 w 900078"/>
                  <a:gd name="connsiteY111" fmla="*/ 282111 h 538716"/>
                  <a:gd name="connsiteX112" fmla="*/ 439505 w 900078"/>
                  <a:gd name="connsiteY112" fmla="*/ 271634 h 538716"/>
                  <a:gd name="connsiteX113" fmla="*/ 444267 w 900078"/>
                  <a:gd name="connsiteY113" fmla="*/ 272872 h 538716"/>
                  <a:gd name="connsiteX114" fmla="*/ 443029 w 900078"/>
                  <a:gd name="connsiteY114" fmla="*/ 277539 h 538716"/>
                  <a:gd name="connsiteX115" fmla="*/ 425503 w 900078"/>
                  <a:gd name="connsiteY115" fmla="*/ 288017 h 538716"/>
                  <a:gd name="connsiteX116" fmla="*/ 423788 w 900078"/>
                  <a:gd name="connsiteY116" fmla="*/ 288493 h 538716"/>
                  <a:gd name="connsiteX117" fmla="*/ 458840 w 900078"/>
                  <a:gd name="connsiteY117" fmla="*/ 267633 h 538716"/>
                  <a:gd name="connsiteX118" fmla="*/ 455888 w 900078"/>
                  <a:gd name="connsiteY118" fmla="*/ 265919 h 538716"/>
                  <a:gd name="connsiteX119" fmla="*/ 456916 w 900078"/>
                  <a:gd name="connsiteY119" fmla="*/ 261318 h 538716"/>
                  <a:gd name="connsiteX120" fmla="*/ 457031 w 900078"/>
                  <a:gd name="connsiteY120" fmla="*/ 261251 h 538716"/>
                  <a:gd name="connsiteX121" fmla="*/ 474557 w 900078"/>
                  <a:gd name="connsiteY121" fmla="*/ 250774 h 538716"/>
                  <a:gd name="connsiteX122" fmla="*/ 479119 w 900078"/>
                  <a:gd name="connsiteY122" fmla="*/ 252774 h 538716"/>
                  <a:gd name="connsiteX123" fmla="*/ 478081 w 900078"/>
                  <a:gd name="connsiteY123" fmla="*/ 256775 h 538716"/>
                  <a:gd name="connsiteX124" fmla="*/ 460555 w 900078"/>
                  <a:gd name="connsiteY124" fmla="*/ 267157 h 538716"/>
                  <a:gd name="connsiteX125" fmla="*/ 458840 w 900078"/>
                  <a:gd name="connsiteY125" fmla="*/ 267633 h 538716"/>
                  <a:gd name="connsiteX126" fmla="*/ 493797 w 900078"/>
                  <a:gd name="connsiteY126" fmla="*/ 246773 h 538716"/>
                  <a:gd name="connsiteX127" fmla="*/ 490397 w 900078"/>
                  <a:gd name="connsiteY127" fmla="*/ 243316 h 538716"/>
                  <a:gd name="connsiteX128" fmla="*/ 492083 w 900078"/>
                  <a:gd name="connsiteY128" fmla="*/ 240392 h 538716"/>
                  <a:gd name="connsiteX129" fmla="*/ 509609 w 900078"/>
                  <a:gd name="connsiteY129" fmla="*/ 229914 h 538716"/>
                  <a:gd name="connsiteX130" fmla="*/ 514276 w 900078"/>
                  <a:gd name="connsiteY130" fmla="*/ 231152 h 538716"/>
                  <a:gd name="connsiteX131" fmla="*/ 513133 w 900078"/>
                  <a:gd name="connsiteY131" fmla="*/ 235915 h 538716"/>
                  <a:gd name="connsiteX132" fmla="*/ 495607 w 900078"/>
                  <a:gd name="connsiteY132" fmla="*/ 246297 h 538716"/>
                  <a:gd name="connsiteX133" fmla="*/ 493797 w 900078"/>
                  <a:gd name="connsiteY133" fmla="*/ 246773 h 538716"/>
                  <a:gd name="connsiteX134" fmla="*/ 528849 w 900078"/>
                  <a:gd name="connsiteY134" fmla="*/ 225914 h 538716"/>
                  <a:gd name="connsiteX135" fmla="*/ 525897 w 900078"/>
                  <a:gd name="connsiteY135" fmla="*/ 224294 h 538716"/>
                  <a:gd name="connsiteX136" fmla="*/ 527049 w 900078"/>
                  <a:gd name="connsiteY136" fmla="*/ 219580 h 538716"/>
                  <a:gd name="connsiteX137" fmla="*/ 527135 w 900078"/>
                  <a:gd name="connsiteY137" fmla="*/ 219532 h 538716"/>
                  <a:gd name="connsiteX138" fmla="*/ 544565 w 900078"/>
                  <a:gd name="connsiteY138" fmla="*/ 209150 h 538716"/>
                  <a:gd name="connsiteX139" fmla="*/ 549290 w 900078"/>
                  <a:gd name="connsiteY139" fmla="*/ 210235 h 538716"/>
                  <a:gd name="connsiteX140" fmla="*/ 549328 w 900078"/>
                  <a:gd name="connsiteY140" fmla="*/ 210293 h 538716"/>
                  <a:gd name="connsiteX141" fmla="*/ 548175 w 900078"/>
                  <a:gd name="connsiteY141" fmla="*/ 215007 h 538716"/>
                  <a:gd name="connsiteX142" fmla="*/ 548090 w 900078"/>
                  <a:gd name="connsiteY142" fmla="*/ 215055 h 538716"/>
                  <a:gd name="connsiteX143" fmla="*/ 530564 w 900078"/>
                  <a:gd name="connsiteY143" fmla="*/ 225437 h 538716"/>
                  <a:gd name="connsiteX144" fmla="*/ 529135 w 900078"/>
                  <a:gd name="connsiteY144" fmla="*/ 225914 h 538716"/>
                  <a:gd name="connsiteX145" fmla="*/ 563901 w 900078"/>
                  <a:gd name="connsiteY145" fmla="*/ 205054 h 538716"/>
                  <a:gd name="connsiteX146" fmla="*/ 560948 w 900078"/>
                  <a:gd name="connsiteY146" fmla="*/ 203435 h 538716"/>
                  <a:gd name="connsiteX147" fmla="*/ 562091 w 900078"/>
                  <a:gd name="connsiteY147" fmla="*/ 198672 h 538716"/>
                  <a:gd name="connsiteX148" fmla="*/ 579617 w 900078"/>
                  <a:gd name="connsiteY148" fmla="*/ 188290 h 538716"/>
                  <a:gd name="connsiteX149" fmla="*/ 584342 w 900078"/>
                  <a:gd name="connsiteY149" fmla="*/ 189376 h 538716"/>
                  <a:gd name="connsiteX150" fmla="*/ 584380 w 900078"/>
                  <a:gd name="connsiteY150" fmla="*/ 189433 h 538716"/>
                  <a:gd name="connsiteX151" fmla="*/ 583142 w 900078"/>
                  <a:gd name="connsiteY151" fmla="*/ 194195 h 538716"/>
                  <a:gd name="connsiteX152" fmla="*/ 565616 w 900078"/>
                  <a:gd name="connsiteY152" fmla="*/ 204578 h 538716"/>
                  <a:gd name="connsiteX153" fmla="*/ 563901 w 900078"/>
                  <a:gd name="connsiteY153" fmla="*/ 205054 h 538716"/>
                  <a:gd name="connsiteX154" fmla="*/ 598858 w 900078"/>
                  <a:gd name="connsiteY154" fmla="*/ 184194 h 538716"/>
                  <a:gd name="connsiteX155" fmla="*/ 595458 w 900078"/>
                  <a:gd name="connsiteY155" fmla="*/ 180737 h 538716"/>
                  <a:gd name="connsiteX156" fmla="*/ 597144 w 900078"/>
                  <a:gd name="connsiteY156" fmla="*/ 177812 h 538716"/>
                  <a:gd name="connsiteX157" fmla="*/ 614670 w 900078"/>
                  <a:gd name="connsiteY157" fmla="*/ 167430 h 538716"/>
                  <a:gd name="connsiteX158" fmla="*/ 619384 w 900078"/>
                  <a:gd name="connsiteY158" fmla="*/ 168621 h 538716"/>
                  <a:gd name="connsiteX159" fmla="*/ 618194 w 900078"/>
                  <a:gd name="connsiteY159" fmla="*/ 173336 h 538716"/>
                  <a:gd name="connsiteX160" fmla="*/ 600668 w 900078"/>
                  <a:gd name="connsiteY160" fmla="*/ 183718 h 538716"/>
                  <a:gd name="connsiteX161" fmla="*/ 598858 w 900078"/>
                  <a:gd name="connsiteY161" fmla="*/ 184670 h 538716"/>
                  <a:gd name="connsiteX162" fmla="*/ 633910 w 900078"/>
                  <a:gd name="connsiteY162" fmla="*/ 163334 h 538716"/>
                  <a:gd name="connsiteX163" fmla="*/ 630510 w 900078"/>
                  <a:gd name="connsiteY163" fmla="*/ 159877 h 538716"/>
                  <a:gd name="connsiteX164" fmla="*/ 632196 w 900078"/>
                  <a:gd name="connsiteY164" fmla="*/ 156953 h 538716"/>
                  <a:gd name="connsiteX165" fmla="*/ 649722 w 900078"/>
                  <a:gd name="connsiteY165" fmla="*/ 146570 h 538716"/>
                  <a:gd name="connsiteX166" fmla="*/ 654389 w 900078"/>
                  <a:gd name="connsiteY166" fmla="*/ 147713 h 538716"/>
                  <a:gd name="connsiteX167" fmla="*/ 653246 w 900078"/>
                  <a:gd name="connsiteY167" fmla="*/ 152476 h 538716"/>
                  <a:gd name="connsiteX168" fmla="*/ 635720 w 900078"/>
                  <a:gd name="connsiteY168" fmla="*/ 162858 h 538716"/>
                  <a:gd name="connsiteX169" fmla="*/ 633910 w 900078"/>
                  <a:gd name="connsiteY169" fmla="*/ 163334 h 538716"/>
                  <a:gd name="connsiteX170" fmla="*/ 668962 w 900078"/>
                  <a:gd name="connsiteY170" fmla="*/ 142475 h 538716"/>
                  <a:gd name="connsiteX171" fmla="*/ 665466 w 900078"/>
                  <a:gd name="connsiteY171" fmla="*/ 139114 h 538716"/>
                  <a:gd name="connsiteX172" fmla="*/ 667152 w 900078"/>
                  <a:gd name="connsiteY172" fmla="*/ 136093 h 538716"/>
                  <a:gd name="connsiteX173" fmla="*/ 684678 w 900078"/>
                  <a:gd name="connsiteY173" fmla="*/ 125711 h 538716"/>
                  <a:gd name="connsiteX174" fmla="*/ 689393 w 900078"/>
                  <a:gd name="connsiteY174" fmla="*/ 126901 h 538716"/>
                  <a:gd name="connsiteX175" fmla="*/ 688203 w 900078"/>
                  <a:gd name="connsiteY175" fmla="*/ 131616 h 538716"/>
                  <a:gd name="connsiteX176" fmla="*/ 670676 w 900078"/>
                  <a:gd name="connsiteY176" fmla="*/ 141998 h 538716"/>
                  <a:gd name="connsiteX177" fmla="*/ 668962 w 900078"/>
                  <a:gd name="connsiteY177" fmla="*/ 142475 h 538716"/>
                  <a:gd name="connsiteX178" fmla="*/ 704014 w 900078"/>
                  <a:gd name="connsiteY178" fmla="*/ 121710 h 538716"/>
                  <a:gd name="connsiteX179" fmla="*/ 701061 w 900078"/>
                  <a:gd name="connsiteY179" fmla="*/ 119996 h 538716"/>
                  <a:gd name="connsiteX180" fmla="*/ 702147 w 900078"/>
                  <a:gd name="connsiteY180" fmla="*/ 115269 h 538716"/>
                  <a:gd name="connsiteX181" fmla="*/ 702204 w 900078"/>
                  <a:gd name="connsiteY181" fmla="*/ 115233 h 538716"/>
                  <a:gd name="connsiteX182" fmla="*/ 719635 w 900078"/>
                  <a:gd name="connsiteY182" fmla="*/ 104851 h 538716"/>
                  <a:gd name="connsiteX183" fmla="*/ 724350 w 900078"/>
                  <a:gd name="connsiteY183" fmla="*/ 106042 h 538716"/>
                  <a:gd name="connsiteX184" fmla="*/ 723159 w 900078"/>
                  <a:gd name="connsiteY184" fmla="*/ 110756 h 538716"/>
                  <a:gd name="connsiteX185" fmla="*/ 705633 w 900078"/>
                  <a:gd name="connsiteY185" fmla="*/ 121234 h 538716"/>
                  <a:gd name="connsiteX186" fmla="*/ 704014 w 900078"/>
                  <a:gd name="connsiteY186" fmla="*/ 121710 h 538716"/>
                  <a:gd name="connsiteX187" fmla="*/ 738685 w 900078"/>
                  <a:gd name="connsiteY187" fmla="*/ 100850 h 538716"/>
                  <a:gd name="connsiteX188" fmla="*/ 735732 w 900078"/>
                  <a:gd name="connsiteY188" fmla="*/ 99136 h 538716"/>
                  <a:gd name="connsiteX189" fmla="*/ 736971 w 900078"/>
                  <a:gd name="connsiteY189" fmla="*/ 94373 h 538716"/>
                  <a:gd name="connsiteX190" fmla="*/ 754497 w 900078"/>
                  <a:gd name="connsiteY190" fmla="*/ 83991 h 538716"/>
                  <a:gd name="connsiteX191" fmla="*/ 759211 w 900078"/>
                  <a:gd name="connsiteY191" fmla="*/ 85182 h 538716"/>
                  <a:gd name="connsiteX192" fmla="*/ 758021 w 900078"/>
                  <a:gd name="connsiteY192" fmla="*/ 89897 h 538716"/>
                  <a:gd name="connsiteX193" fmla="*/ 740495 w 900078"/>
                  <a:gd name="connsiteY193" fmla="*/ 100374 h 538716"/>
                  <a:gd name="connsiteX194" fmla="*/ 738685 w 900078"/>
                  <a:gd name="connsiteY194" fmla="*/ 100850 h 538716"/>
                  <a:gd name="connsiteX195" fmla="*/ 774023 w 900078"/>
                  <a:gd name="connsiteY195" fmla="*/ 79895 h 538716"/>
                  <a:gd name="connsiteX196" fmla="*/ 771070 w 900078"/>
                  <a:gd name="connsiteY196" fmla="*/ 78181 h 538716"/>
                  <a:gd name="connsiteX197" fmla="*/ 772308 w 900078"/>
                  <a:gd name="connsiteY197" fmla="*/ 73514 h 538716"/>
                  <a:gd name="connsiteX198" fmla="*/ 789834 w 900078"/>
                  <a:gd name="connsiteY198" fmla="*/ 63036 h 538716"/>
                  <a:gd name="connsiteX199" fmla="*/ 794416 w 900078"/>
                  <a:gd name="connsiteY199" fmla="*/ 64133 h 538716"/>
                  <a:gd name="connsiteX200" fmla="*/ 794501 w 900078"/>
                  <a:gd name="connsiteY200" fmla="*/ 64274 h 538716"/>
                  <a:gd name="connsiteX201" fmla="*/ 793358 w 900078"/>
                  <a:gd name="connsiteY201" fmla="*/ 68942 h 538716"/>
                  <a:gd name="connsiteX202" fmla="*/ 775832 w 900078"/>
                  <a:gd name="connsiteY202" fmla="*/ 79895 h 538716"/>
                  <a:gd name="connsiteX203" fmla="*/ 774023 w 900078"/>
                  <a:gd name="connsiteY203" fmla="*/ 79895 h 538716"/>
                  <a:gd name="connsiteX204" fmla="*/ 809075 w 900078"/>
                  <a:gd name="connsiteY204" fmla="*/ 59036 h 538716"/>
                  <a:gd name="connsiteX205" fmla="*/ 806122 w 900078"/>
                  <a:gd name="connsiteY205" fmla="*/ 57321 h 538716"/>
                  <a:gd name="connsiteX206" fmla="*/ 807265 w 900078"/>
                  <a:gd name="connsiteY206" fmla="*/ 52654 h 538716"/>
                  <a:gd name="connsiteX207" fmla="*/ 824791 w 900078"/>
                  <a:gd name="connsiteY207" fmla="*/ 42176 h 538716"/>
                  <a:gd name="connsiteX208" fmla="*/ 829506 w 900078"/>
                  <a:gd name="connsiteY208" fmla="*/ 43367 h 538716"/>
                  <a:gd name="connsiteX209" fmla="*/ 828315 w 900078"/>
                  <a:gd name="connsiteY209" fmla="*/ 48082 h 538716"/>
                  <a:gd name="connsiteX210" fmla="*/ 810789 w 900078"/>
                  <a:gd name="connsiteY210" fmla="*/ 58559 h 538716"/>
                  <a:gd name="connsiteX211" fmla="*/ 809075 w 900078"/>
                  <a:gd name="connsiteY211" fmla="*/ 59131 h 538716"/>
                  <a:gd name="connsiteX212" fmla="*/ 844127 w 900078"/>
                  <a:gd name="connsiteY212" fmla="*/ 38176 h 538716"/>
                  <a:gd name="connsiteX213" fmla="*/ 841174 w 900078"/>
                  <a:gd name="connsiteY213" fmla="*/ 36461 h 538716"/>
                  <a:gd name="connsiteX214" fmla="*/ 842203 w 900078"/>
                  <a:gd name="connsiteY214" fmla="*/ 31861 h 538716"/>
                  <a:gd name="connsiteX215" fmla="*/ 842317 w 900078"/>
                  <a:gd name="connsiteY215" fmla="*/ 31794 h 538716"/>
                  <a:gd name="connsiteX216" fmla="*/ 859843 w 900078"/>
                  <a:gd name="connsiteY216" fmla="*/ 21317 h 538716"/>
                  <a:gd name="connsiteX217" fmla="*/ 864605 w 900078"/>
                  <a:gd name="connsiteY217" fmla="*/ 22555 h 538716"/>
                  <a:gd name="connsiteX218" fmla="*/ 863367 w 900078"/>
                  <a:gd name="connsiteY218" fmla="*/ 27222 h 538716"/>
                  <a:gd name="connsiteX219" fmla="*/ 845841 w 900078"/>
                  <a:gd name="connsiteY219" fmla="*/ 37700 h 538716"/>
                  <a:gd name="connsiteX220" fmla="*/ 844127 w 900078"/>
                  <a:gd name="connsiteY220" fmla="*/ 38271 h 538716"/>
                  <a:gd name="connsiteX221" fmla="*/ 879083 w 900078"/>
                  <a:gd name="connsiteY221" fmla="*/ 17316 h 538716"/>
                  <a:gd name="connsiteX222" fmla="*/ 875683 w 900078"/>
                  <a:gd name="connsiteY222" fmla="*/ 13859 h 538716"/>
                  <a:gd name="connsiteX223" fmla="*/ 877369 w 900078"/>
                  <a:gd name="connsiteY223" fmla="*/ 10934 h 538716"/>
                  <a:gd name="connsiteX224" fmla="*/ 894895 w 900078"/>
                  <a:gd name="connsiteY224" fmla="*/ 457 h 538716"/>
                  <a:gd name="connsiteX225" fmla="*/ 899562 w 900078"/>
                  <a:gd name="connsiteY225" fmla="*/ 1695 h 538716"/>
                  <a:gd name="connsiteX226" fmla="*/ 898534 w 900078"/>
                  <a:gd name="connsiteY226" fmla="*/ 6296 h 538716"/>
                  <a:gd name="connsiteX227" fmla="*/ 898419 w 900078"/>
                  <a:gd name="connsiteY227" fmla="*/ 6362 h 538716"/>
                  <a:gd name="connsiteX228" fmla="*/ 880893 w 900078"/>
                  <a:gd name="connsiteY228" fmla="*/ 16840 h 538716"/>
                  <a:gd name="connsiteX229" fmla="*/ 879083 w 900078"/>
                  <a:gd name="connsiteY229" fmla="*/ 17411 h 53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900078" h="538716">
                    <a:moveTo>
                      <a:pt x="3450" y="538715"/>
                    </a:moveTo>
                    <a:cubicBezTo>
                      <a:pt x="2260" y="538715"/>
                      <a:pt x="1145" y="538105"/>
                      <a:pt x="497" y="537095"/>
                    </a:cubicBezTo>
                    <a:cubicBezTo>
                      <a:pt x="-484" y="535476"/>
                      <a:pt x="31" y="533371"/>
                      <a:pt x="1650" y="532381"/>
                    </a:cubicBezTo>
                    <a:cubicBezTo>
                      <a:pt x="1678" y="532371"/>
                      <a:pt x="1707" y="532352"/>
                      <a:pt x="1736" y="532333"/>
                    </a:cubicBezTo>
                    <a:lnTo>
                      <a:pt x="19262" y="521951"/>
                    </a:lnTo>
                    <a:cubicBezTo>
                      <a:pt x="20814" y="520970"/>
                      <a:pt x="22881" y="521427"/>
                      <a:pt x="23862" y="522979"/>
                    </a:cubicBezTo>
                    <a:cubicBezTo>
                      <a:pt x="23881" y="523017"/>
                      <a:pt x="23910" y="523056"/>
                      <a:pt x="23929" y="523094"/>
                    </a:cubicBezTo>
                    <a:cubicBezTo>
                      <a:pt x="24910" y="524713"/>
                      <a:pt x="24396" y="526818"/>
                      <a:pt x="22776" y="527808"/>
                    </a:cubicBezTo>
                    <a:cubicBezTo>
                      <a:pt x="22748" y="527818"/>
                      <a:pt x="22719" y="527837"/>
                      <a:pt x="22691" y="527856"/>
                    </a:cubicBezTo>
                    <a:lnTo>
                      <a:pt x="5260" y="538238"/>
                    </a:lnTo>
                    <a:cubicBezTo>
                      <a:pt x="4717" y="538572"/>
                      <a:pt x="4088" y="538734"/>
                      <a:pt x="3450" y="538715"/>
                    </a:cubicBezTo>
                    <a:close/>
                    <a:moveTo>
                      <a:pt x="38502" y="517855"/>
                    </a:moveTo>
                    <a:cubicBezTo>
                      <a:pt x="36607" y="517893"/>
                      <a:pt x="35045" y="516388"/>
                      <a:pt x="35007" y="514493"/>
                    </a:cubicBezTo>
                    <a:cubicBezTo>
                      <a:pt x="34978" y="513254"/>
                      <a:pt x="35626" y="512102"/>
                      <a:pt x="36692" y="511473"/>
                    </a:cubicBezTo>
                    <a:lnTo>
                      <a:pt x="54218" y="501091"/>
                    </a:lnTo>
                    <a:cubicBezTo>
                      <a:pt x="55819" y="500081"/>
                      <a:pt x="57943" y="500567"/>
                      <a:pt x="58943" y="502177"/>
                    </a:cubicBezTo>
                    <a:cubicBezTo>
                      <a:pt x="58962" y="502196"/>
                      <a:pt x="58972" y="502215"/>
                      <a:pt x="58981" y="502234"/>
                    </a:cubicBezTo>
                    <a:cubicBezTo>
                      <a:pt x="59924" y="503891"/>
                      <a:pt x="59381" y="506006"/>
                      <a:pt x="57743" y="506996"/>
                    </a:cubicBezTo>
                    <a:lnTo>
                      <a:pt x="40217" y="517379"/>
                    </a:lnTo>
                    <a:cubicBezTo>
                      <a:pt x="39740" y="517788"/>
                      <a:pt x="39131" y="518026"/>
                      <a:pt x="38502" y="518045"/>
                    </a:cubicBezTo>
                    <a:close/>
                    <a:moveTo>
                      <a:pt x="73554" y="496995"/>
                    </a:moveTo>
                    <a:cubicBezTo>
                      <a:pt x="72345" y="497052"/>
                      <a:pt x="71202" y="496424"/>
                      <a:pt x="70601" y="495376"/>
                    </a:cubicBezTo>
                    <a:cubicBezTo>
                      <a:pt x="69592" y="493776"/>
                      <a:pt x="70078" y="491652"/>
                      <a:pt x="71687" y="490651"/>
                    </a:cubicBezTo>
                    <a:cubicBezTo>
                      <a:pt x="71706" y="490632"/>
                      <a:pt x="71725" y="490623"/>
                      <a:pt x="71744" y="490613"/>
                    </a:cubicBezTo>
                    <a:lnTo>
                      <a:pt x="89271" y="480231"/>
                    </a:lnTo>
                    <a:cubicBezTo>
                      <a:pt x="90899" y="479260"/>
                      <a:pt x="93014" y="479793"/>
                      <a:pt x="93985" y="481422"/>
                    </a:cubicBezTo>
                    <a:cubicBezTo>
                      <a:pt x="94957" y="483051"/>
                      <a:pt x="94423" y="485165"/>
                      <a:pt x="92795" y="486137"/>
                    </a:cubicBezTo>
                    <a:lnTo>
                      <a:pt x="75269" y="496519"/>
                    </a:lnTo>
                    <a:cubicBezTo>
                      <a:pt x="74764" y="496852"/>
                      <a:pt x="74164" y="497014"/>
                      <a:pt x="73554" y="496995"/>
                    </a:cubicBezTo>
                    <a:close/>
                    <a:moveTo>
                      <a:pt x="108511" y="476135"/>
                    </a:moveTo>
                    <a:cubicBezTo>
                      <a:pt x="106616" y="476116"/>
                      <a:pt x="105092" y="474573"/>
                      <a:pt x="105111" y="472678"/>
                    </a:cubicBezTo>
                    <a:cubicBezTo>
                      <a:pt x="105120" y="471478"/>
                      <a:pt x="105758" y="470363"/>
                      <a:pt x="106796" y="469754"/>
                    </a:cubicBezTo>
                    <a:lnTo>
                      <a:pt x="124322" y="459371"/>
                    </a:lnTo>
                    <a:cubicBezTo>
                      <a:pt x="125932" y="458419"/>
                      <a:pt x="128009" y="458924"/>
                      <a:pt x="128990" y="460514"/>
                    </a:cubicBezTo>
                    <a:cubicBezTo>
                      <a:pt x="129952" y="462153"/>
                      <a:pt x="129447" y="464258"/>
                      <a:pt x="127847" y="465277"/>
                    </a:cubicBezTo>
                    <a:lnTo>
                      <a:pt x="110035" y="475659"/>
                    </a:lnTo>
                    <a:cubicBezTo>
                      <a:pt x="109578" y="475954"/>
                      <a:pt x="109054" y="476116"/>
                      <a:pt x="108511" y="476135"/>
                    </a:cubicBezTo>
                    <a:close/>
                    <a:moveTo>
                      <a:pt x="143563" y="455276"/>
                    </a:moveTo>
                    <a:cubicBezTo>
                      <a:pt x="142372" y="455276"/>
                      <a:pt x="141258" y="454666"/>
                      <a:pt x="140610" y="453656"/>
                    </a:cubicBezTo>
                    <a:cubicBezTo>
                      <a:pt x="139629" y="452037"/>
                      <a:pt x="140144" y="449932"/>
                      <a:pt x="141763" y="448941"/>
                    </a:cubicBezTo>
                    <a:cubicBezTo>
                      <a:pt x="141791" y="448932"/>
                      <a:pt x="141820" y="448913"/>
                      <a:pt x="141848" y="448894"/>
                    </a:cubicBezTo>
                    <a:lnTo>
                      <a:pt x="159279" y="438512"/>
                    </a:lnTo>
                    <a:cubicBezTo>
                      <a:pt x="160918" y="437550"/>
                      <a:pt x="163022" y="438054"/>
                      <a:pt x="164042" y="439655"/>
                    </a:cubicBezTo>
                    <a:cubicBezTo>
                      <a:pt x="165023" y="441274"/>
                      <a:pt x="164508" y="443379"/>
                      <a:pt x="162889" y="444370"/>
                    </a:cubicBezTo>
                    <a:cubicBezTo>
                      <a:pt x="162861" y="444379"/>
                      <a:pt x="162832" y="444398"/>
                      <a:pt x="162804" y="444417"/>
                    </a:cubicBezTo>
                    <a:lnTo>
                      <a:pt x="145278" y="454799"/>
                    </a:lnTo>
                    <a:cubicBezTo>
                      <a:pt x="144773" y="455142"/>
                      <a:pt x="144173" y="455314"/>
                      <a:pt x="143563" y="455276"/>
                    </a:cubicBezTo>
                    <a:close/>
                    <a:moveTo>
                      <a:pt x="178615" y="434511"/>
                    </a:moveTo>
                    <a:cubicBezTo>
                      <a:pt x="177386" y="434521"/>
                      <a:pt x="176253" y="433863"/>
                      <a:pt x="175662" y="432797"/>
                    </a:cubicBezTo>
                    <a:cubicBezTo>
                      <a:pt x="174653" y="431196"/>
                      <a:pt x="175138" y="429072"/>
                      <a:pt x="176748" y="428072"/>
                    </a:cubicBezTo>
                    <a:cubicBezTo>
                      <a:pt x="176767" y="428053"/>
                      <a:pt x="176786" y="428044"/>
                      <a:pt x="176805" y="428034"/>
                    </a:cubicBezTo>
                    <a:lnTo>
                      <a:pt x="194331" y="417652"/>
                    </a:lnTo>
                    <a:cubicBezTo>
                      <a:pt x="195960" y="416680"/>
                      <a:pt x="198075" y="417214"/>
                      <a:pt x="199046" y="418843"/>
                    </a:cubicBezTo>
                    <a:cubicBezTo>
                      <a:pt x="200018" y="420471"/>
                      <a:pt x="199484" y="422586"/>
                      <a:pt x="197855" y="423557"/>
                    </a:cubicBezTo>
                    <a:lnTo>
                      <a:pt x="180330" y="433940"/>
                    </a:lnTo>
                    <a:cubicBezTo>
                      <a:pt x="179825" y="434302"/>
                      <a:pt x="179234" y="434502"/>
                      <a:pt x="178615" y="434511"/>
                    </a:cubicBezTo>
                    <a:close/>
                    <a:moveTo>
                      <a:pt x="213572" y="413651"/>
                    </a:moveTo>
                    <a:cubicBezTo>
                      <a:pt x="212362" y="413613"/>
                      <a:pt x="211257" y="412966"/>
                      <a:pt x="210619" y="411937"/>
                    </a:cubicBezTo>
                    <a:cubicBezTo>
                      <a:pt x="209676" y="410280"/>
                      <a:pt x="210219" y="408165"/>
                      <a:pt x="211857" y="407174"/>
                    </a:cubicBezTo>
                    <a:lnTo>
                      <a:pt x="229383" y="396792"/>
                    </a:lnTo>
                    <a:cubicBezTo>
                      <a:pt x="231012" y="395821"/>
                      <a:pt x="233127" y="396354"/>
                      <a:pt x="234098" y="397983"/>
                    </a:cubicBezTo>
                    <a:cubicBezTo>
                      <a:pt x="235070" y="399612"/>
                      <a:pt x="234536" y="401726"/>
                      <a:pt x="232907" y="402698"/>
                    </a:cubicBezTo>
                    <a:lnTo>
                      <a:pt x="215381" y="413175"/>
                    </a:lnTo>
                    <a:cubicBezTo>
                      <a:pt x="214791" y="413347"/>
                      <a:pt x="214172" y="413385"/>
                      <a:pt x="213572" y="413270"/>
                    </a:cubicBezTo>
                    <a:close/>
                    <a:moveTo>
                      <a:pt x="248624" y="392792"/>
                    </a:moveTo>
                    <a:cubicBezTo>
                      <a:pt x="247414" y="392754"/>
                      <a:pt x="246309" y="392106"/>
                      <a:pt x="245671" y="391077"/>
                    </a:cubicBezTo>
                    <a:cubicBezTo>
                      <a:pt x="244728" y="389420"/>
                      <a:pt x="245271" y="387305"/>
                      <a:pt x="246909" y="386315"/>
                    </a:cubicBezTo>
                    <a:lnTo>
                      <a:pt x="264435" y="375932"/>
                    </a:lnTo>
                    <a:cubicBezTo>
                      <a:pt x="266007" y="374970"/>
                      <a:pt x="268055" y="375456"/>
                      <a:pt x="269017" y="377028"/>
                    </a:cubicBezTo>
                    <a:cubicBezTo>
                      <a:pt x="269045" y="377075"/>
                      <a:pt x="269074" y="377123"/>
                      <a:pt x="269103" y="377171"/>
                    </a:cubicBezTo>
                    <a:cubicBezTo>
                      <a:pt x="270055" y="378780"/>
                      <a:pt x="269550" y="380857"/>
                      <a:pt x="267959" y="381838"/>
                    </a:cubicBezTo>
                    <a:lnTo>
                      <a:pt x="250433" y="392315"/>
                    </a:lnTo>
                    <a:cubicBezTo>
                      <a:pt x="249881" y="392620"/>
                      <a:pt x="249252" y="392782"/>
                      <a:pt x="248624" y="392792"/>
                    </a:cubicBezTo>
                    <a:close/>
                    <a:moveTo>
                      <a:pt x="283676" y="371932"/>
                    </a:moveTo>
                    <a:cubicBezTo>
                      <a:pt x="282466" y="371894"/>
                      <a:pt x="281361" y="371246"/>
                      <a:pt x="280723" y="370217"/>
                    </a:cubicBezTo>
                    <a:cubicBezTo>
                      <a:pt x="279751" y="368722"/>
                      <a:pt x="280085" y="366741"/>
                      <a:pt x="281485" y="365645"/>
                    </a:cubicBezTo>
                    <a:lnTo>
                      <a:pt x="299011" y="355168"/>
                    </a:lnTo>
                    <a:cubicBezTo>
                      <a:pt x="300640" y="354196"/>
                      <a:pt x="302754" y="354730"/>
                      <a:pt x="303726" y="356359"/>
                    </a:cubicBezTo>
                    <a:cubicBezTo>
                      <a:pt x="304698" y="357987"/>
                      <a:pt x="304164" y="360102"/>
                      <a:pt x="302535" y="361073"/>
                    </a:cubicBezTo>
                    <a:lnTo>
                      <a:pt x="285009" y="371551"/>
                    </a:lnTo>
                    <a:cubicBezTo>
                      <a:pt x="284590" y="371760"/>
                      <a:pt x="284142" y="371894"/>
                      <a:pt x="283676" y="371932"/>
                    </a:cubicBezTo>
                    <a:close/>
                    <a:moveTo>
                      <a:pt x="318728" y="351072"/>
                    </a:moveTo>
                    <a:cubicBezTo>
                      <a:pt x="317499" y="351082"/>
                      <a:pt x="316365" y="350424"/>
                      <a:pt x="315775" y="349358"/>
                    </a:cubicBezTo>
                    <a:cubicBezTo>
                      <a:pt x="314794" y="347805"/>
                      <a:pt x="315251" y="345738"/>
                      <a:pt x="316804" y="344757"/>
                    </a:cubicBezTo>
                    <a:cubicBezTo>
                      <a:pt x="316842" y="344738"/>
                      <a:pt x="316880" y="344709"/>
                      <a:pt x="316918" y="344690"/>
                    </a:cubicBezTo>
                    <a:lnTo>
                      <a:pt x="334444" y="334213"/>
                    </a:lnTo>
                    <a:cubicBezTo>
                      <a:pt x="336101" y="333270"/>
                      <a:pt x="338216" y="333813"/>
                      <a:pt x="339206" y="335451"/>
                    </a:cubicBezTo>
                    <a:cubicBezTo>
                      <a:pt x="340149" y="337080"/>
                      <a:pt x="339588" y="339166"/>
                      <a:pt x="337968" y="340118"/>
                    </a:cubicBezTo>
                    <a:lnTo>
                      <a:pt x="320442" y="350596"/>
                    </a:lnTo>
                    <a:cubicBezTo>
                      <a:pt x="319918" y="350882"/>
                      <a:pt x="319328" y="351044"/>
                      <a:pt x="318728" y="351072"/>
                    </a:cubicBezTo>
                    <a:close/>
                    <a:moveTo>
                      <a:pt x="353684" y="330212"/>
                    </a:moveTo>
                    <a:cubicBezTo>
                      <a:pt x="351789" y="330193"/>
                      <a:pt x="350265" y="328650"/>
                      <a:pt x="350284" y="326755"/>
                    </a:cubicBezTo>
                    <a:cubicBezTo>
                      <a:pt x="350294" y="325555"/>
                      <a:pt x="350932" y="324440"/>
                      <a:pt x="351970" y="323831"/>
                    </a:cubicBezTo>
                    <a:lnTo>
                      <a:pt x="369496" y="313353"/>
                    </a:lnTo>
                    <a:cubicBezTo>
                      <a:pt x="371125" y="312410"/>
                      <a:pt x="373211" y="312972"/>
                      <a:pt x="374163" y="314591"/>
                    </a:cubicBezTo>
                    <a:cubicBezTo>
                      <a:pt x="375144" y="316144"/>
                      <a:pt x="374687" y="318211"/>
                      <a:pt x="373135" y="319192"/>
                    </a:cubicBezTo>
                    <a:cubicBezTo>
                      <a:pt x="373097" y="319211"/>
                      <a:pt x="373058" y="319240"/>
                      <a:pt x="373020" y="319259"/>
                    </a:cubicBezTo>
                    <a:lnTo>
                      <a:pt x="355494" y="329736"/>
                    </a:lnTo>
                    <a:cubicBezTo>
                      <a:pt x="354942" y="330041"/>
                      <a:pt x="354313" y="330203"/>
                      <a:pt x="353684" y="330212"/>
                    </a:cubicBezTo>
                    <a:close/>
                    <a:moveTo>
                      <a:pt x="388737" y="309353"/>
                    </a:moveTo>
                    <a:cubicBezTo>
                      <a:pt x="387517" y="309343"/>
                      <a:pt x="386393" y="308695"/>
                      <a:pt x="385784" y="307638"/>
                    </a:cubicBezTo>
                    <a:cubicBezTo>
                      <a:pt x="384822" y="306067"/>
                      <a:pt x="385307" y="304019"/>
                      <a:pt x="386879" y="303057"/>
                    </a:cubicBezTo>
                    <a:cubicBezTo>
                      <a:pt x="386927" y="303028"/>
                      <a:pt x="386974" y="302999"/>
                      <a:pt x="387022" y="302971"/>
                    </a:cubicBezTo>
                    <a:lnTo>
                      <a:pt x="404548" y="292493"/>
                    </a:lnTo>
                    <a:cubicBezTo>
                      <a:pt x="406177" y="291550"/>
                      <a:pt x="408263" y="292112"/>
                      <a:pt x="409215" y="293732"/>
                    </a:cubicBezTo>
                    <a:cubicBezTo>
                      <a:pt x="410177" y="295303"/>
                      <a:pt x="409691" y="297351"/>
                      <a:pt x="408120" y="298313"/>
                    </a:cubicBezTo>
                    <a:cubicBezTo>
                      <a:pt x="408072" y="298342"/>
                      <a:pt x="408025" y="298370"/>
                      <a:pt x="407977" y="298399"/>
                    </a:cubicBezTo>
                    <a:lnTo>
                      <a:pt x="390546" y="308876"/>
                    </a:lnTo>
                    <a:cubicBezTo>
                      <a:pt x="389984" y="309162"/>
                      <a:pt x="389365" y="309334"/>
                      <a:pt x="388737" y="309353"/>
                    </a:cubicBezTo>
                    <a:close/>
                    <a:moveTo>
                      <a:pt x="423788" y="288493"/>
                    </a:moveTo>
                    <a:cubicBezTo>
                      <a:pt x="421893" y="288531"/>
                      <a:pt x="420331" y="287026"/>
                      <a:pt x="420293" y="285131"/>
                    </a:cubicBezTo>
                    <a:cubicBezTo>
                      <a:pt x="420264" y="283892"/>
                      <a:pt x="420912" y="282740"/>
                      <a:pt x="421979" y="282111"/>
                    </a:cubicBezTo>
                    <a:lnTo>
                      <a:pt x="439505" y="271634"/>
                    </a:lnTo>
                    <a:cubicBezTo>
                      <a:pt x="441162" y="270691"/>
                      <a:pt x="443277" y="271234"/>
                      <a:pt x="444267" y="272872"/>
                    </a:cubicBezTo>
                    <a:cubicBezTo>
                      <a:pt x="445210" y="274501"/>
                      <a:pt x="444648" y="276587"/>
                      <a:pt x="443029" y="277539"/>
                    </a:cubicBezTo>
                    <a:lnTo>
                      <a:pt x="425503" y="288017"/>
                    </a:lnTo>
                    <a:cubicBezTo>
                      <a:pt x="424979" y="288321"/>
                      <a:pt x="424388" y="288483"/>
                      <a:pt x="423788" y="288493"/>
                    </a:cubicBezTo>
                    <a:close/>
                    <a:moveTo>
                      <a:pt x="458840" y="267633"/>
                    </a:moveTo>
                    <a:cubicBezTo>
                      <a:pt x="457602" y="267690"/>
                      <a:pt x="456450" y="267024"/>
                      <a:pt x="455888" y="265919"/>
                    </a:cubicBezTo>
                    <a:cubicBezTo>
                      <a:pt x="454907" y="264366"/>
                      <a:pt x="455364" y="262299"/>
                      <a:pt x="456916" y="261318"/>
                    </a:cubicBezTo>
                    <a:cubicBezTo>
                      <a:pt x="456954" y="261299"/>
                      <a:pt x="456993" y="261270"/>
                      <a:pt x="457031" y="261251"/>
                    </a:cubicBezTo>
                    <a:lnTo>
                      <a:pt x="474557" y="250774"/>
                    </a:lnTo>
                    <a:cubicBezTo>
                      <a:pt x="476366" y="250069"/>
                      <a:pt x="478414" y="250964"/>
                      <a:pt x="479119" y="252774"/>
                    </a:cubicBezTo>
                    <a:cubicBezTo>
                      <a:pt x="479672" y="254193"/>
                      <a:pt x="479253" y="255803"/>
                      <a:pt x="478081" y="256775"/>
                    </a:cubicBezTo>
                    <a:lnTo>
                      <a:pt x="460555" y="267157"/>
                    </a:lnTo>
                    <a:cubicBezTo>
                      <a:pt x="460031" y="267443"/>
                      <a:pt x="459441" y="267605"/>
                      <a:pt x="458840" y="267633"/>
                    </a:cubicBezTo>
                    <a:close/>
                    <a:moveTo>
                      <a:pt x="493797" y="246773"/>
                    </a:moveTo>
                    <a:cubicBezTo>
                      <a:pt x="491902" y="246754"/>
                      <a:pt x="490378" y="245211"/>
                      <a:pt x="490397" y="243316"/>
                    </a:cubicBezTo>
                    <a:cubicBezTo>
                      <a:pt x="490406" y="242116"/>
                      <a:pt x="491045" y="241001"/>
                      <a:pt x="492083" y="240392"/>
                    </a:cubicBezTo>
                    <a:lnTo>
                      <a:pt x="509609" y="229914"/>
                    </a:lnTo>
                    <a:cubicBezTo>
                      <a:pt x="511238" y="228971"/>
                      <a:pt x="513323" y="229533"/>
                      <a:pt x="514276" y="231152"/>
                    </a:cubicBezTo>
                    <a:cubicBezTo>
                      <a:pt x="515238" y="232791"/>
                      <a:pt x="514733" y="234896"/>
                      <a:pt x="513133" y="235915"/>
                    </a:cubicBezTo>
                    <a:lnTo>
                      <a:pt x="495607" y="246297"/>
                    </a:lnTo>
                    <a:cubicBezTo>
                      <a:pt x="495064" y="246640"/>
                      <a:pt x="494435" y="246812"/>
                      <a:pt x="493797" y="246773"/>
                    </a:cubicBezTo>
                    <a:close/>
                    <a:moveTo>
                      <a:pt x="528849" y="225914"/>
                    </a:moveTo>
                    <a:cubicBezTo>
                      <a:pt x="527659" y="225914"/>
                      <a:pt x="526544" y="225304"/>
                      <a:pt x="525897" y="224294"/>
                    </a:cubicBezTo>
                    <a:cubicBezTo>
                      <a:pt x="524915" y="222675"/>
                      <a:pt x="525430" y="220570"/>
                      <a:pt x="527049" y="219580"/>
                    </a:cubicBezTo>
                    <a:cubicBezTo>
                      <a:pt x="527078" y="219570"/>
                      <a:pt x="527106" y="219551"/>
                      <a:pt x="527135" y="219532"/>
                    </a:cubicBezTo>
                    <a:lnTo>
                      <a:pt x="544565" y="209150"/>
                    </a:lnTo>
                    <a:cubicBezTo>
                      <a:pt x="546166" y="208140"/>
                      <a:pt x="548290" y="208626"/>
                      <a:pt x="549290" y="210235"/>
                    </a:cubicBezTo>
                    <a:cubicBezTo>
                      <a:pt x="549299" y="210255"/>
                      <a:pt x="549318" y="210274"/>
                      <a:pt x="549328" y="210293"/>
                    </a:cubicBezTo>
                    <a:cubicBezTo>
                      <a:pt x="550309" y="211912"/>
                      <a:pt x="549795" y="214017"/>
                      <a:pt x="548175" y="215007"/>
                    </a:cubicBezTo>
                    <a:cubicBezTo>
                      <a:pt x="548147" y="215017"/>
                      <a:pt x="548118" y="215036"/>
                      <a:pt x="548090" y="215055"/>
                    </a:cubicBezTo>
                    <a:lnTo>
                      <a:pt x="530564" y="225437"/>
                    </a:lnTo>
                    <a:cubicBezTo>
                      <a:pt x="530145" y="225723"/>
                      <a:pt x="529649" y="225895"/>
                      <a:pt x="529135" y="225914"/>
                    </a:cubicBezTo>
                    <a:close/>
                    <a:moveTo>
                      <a:pt x="563901" y="205054"/>
                    </a:moveTo>
                    <a:cubicBezTo>
                      <a:pt x="562692" y="205111"/>
                      <a:pt x="561549" y="204482"/>
                      <a:pt x="560948" y="203435"/>
                    </a:cubicBezTo>
                    <a:cubicBezTo>
                      <a:pt x="559987" y="201796"/>
                      <a:pt x="560491" y="199691"/>
                      <a:pt x="562091" y="198672"/>
                    </a:cubicBezTo>
                    <a:lnTo>
                      <a:pt x="579617" y="188290"/>
                    </a:lnTo>
                    <a:cubicBezTo>
                      <a:pt x="581218" y="187280"/>
                      <a:pt x="583342" y="187766"/>
                      <a:pt x="584342" y="189376"/>
                    </a:cubicBezTo>
                    <a:cubicBezTo>
                      <a:pt x="584351" y="189395"/>
                      <a:pt x="584371" y="189414"/>
                      <a:pt x="584380" y="189433"/>
                    </a:cubicBezTo>
                    <a:cubicBezTo>
                      <a:pt x="585323" y="191090"/>
                      <a:pt x="584780" y="193205"/>
                      <a:pt x="583142" y="194195"/>
                    </a:cubicBezTo>
                    <a:lnTo>
                      <a:pt x="565616" y="204578"/>
                    </a:lnTo>
                    <a:cubicBezTo>
                      <a:pt x="565111" y="204911"/>
                      <a:pt x="564511" y="205073"/>
                      <a:pt x="563901" y="205054"/>
                    </a:cubicBezTo>
                    <a:close/>
                    <a:moveTo>
                      <a:pt x="598858" y="184194"/>
                    </a:moveTo>
                    <a:cubicBezTo>
                      <a:pt x="596963" y="184175"/>
                      <a:pt x="595438" y="182632"/>
                      <a:pt x="595458" y="180737"/>
                    </a:cubicBezTo>
                    <a:cubicBezTo>
                      <a:pt x="595467" y="179536"/>
                      <a:pt x="596105" y="178422"/>
                      <a:pt x="597144" y="177812"/>
                    </a:cubicBezTo>
                    <a:lnTo>
                      <a:pt x="614670" y="167430"/>
                    </a:lnTo>
                    <a:cubicBezTo>
                      <a:pt x="616298" y="166459"/>
                      <a:pt x="618413" y="166992"/>
                      <a:pt x="619384" y="168621"/>
                    </a:cubicBezTo>
                    <a:cubicBezTo>
                      <a:pt x="620356" y="170250"/>
                      <a:pt x="619822" y="172364"/>
                      <a:pt x="618194" y="173336"/>
                    </a:cubicBezTo>
                    <a:lnTo>
                      <a:pt x="600668" y="183718"/>
                    </a:lnTo>
                    <a:cubicBezTo>
                      <a:pt x="600191" y="184232"/>
                      <a:pt x="599553" y="184575"/>
                      <a:pt x="598858" y="184670"/>
                    </a:cubicBezTo>
                    <a:close/>
                    <a:moveTo>
                      <a:pt x="633910" y="163334"/>
                    </a:moveTo>
                    <a:cubicBezTo>
                      <a:pt x="632014" y="163315"/>
                      <a:pt x="630490" y="161772"/>
                      <a:pt x="630510" y="159877"/>
                    </a:cubicBezTo>
                    <a:cubicBezTo>
                      <a:pt x="630519" y="158677"/>
                      <a:pt x="631157" y="157562"/>
                      <a:pt x="632196" y="156953"/>
                    </a:cubicBezTo>
                    <a:lnTo>
                      <a:pt x="649722" y="146570"/>
                    </a:lnTo>
                    <a:cubicBezTo>
                      <a:pt x="651331" y="145615"/>
                      <a:pt x="653408" y="146124"/>
                      <a:pt x="654389" y="147713"/>
                    </a:cubicBezTo>
                    <a:cubicBezTo>
                      <a:pt x="655351" y="149352"/>
                      <a:pt x="654846" y="151457"/>
                      <a:pt x="653246" y="152476"/>
                    </a:cubicBezTo>
                    <a:lnTo>
                      <a:pt x="635720" y="162858"/>
                    </a:lnTo>
                    <a:cubicBezTo>
                      <a:pt x="635177" y="163201"/>
                      <a:pt x="634548" y="163372"/>
                      <a:pt x="633910" y="163334"/>
                    </a:cubicBezTo>
                    <a:close/>
                    <a:moveTo>
                      <a:pt x="668962" y="142475"/>
                    </a:moveTo>
                    <a:cubicBezTo>
                      <a:pt x="667066" y="142512"/>
                      <a:pt x="665504" y="141007"/>
                      <a:pt x="665466" y="139114"/>
                    </a:cubicBezTo>
                    <a:cubicBezTo>
                      <a:pt x="665438" y="137876"/>
                      <a:pt x="666085" y="136722"/>
                      <a:pt x="667152" y="136093"/>
                    </a:cubicBezTo>
                    <a:lnTo>
                      <a:pt x="684678" y="125711"/>
                    </a:lnTo>
                    <a:cubicBezTo>
                      <a:pt x="686307" y="124737"/>
                      <a:pt x="688421" y="125271"/>
                      <a:pt x="689393" y="126901"/>
                    </a:cubicBezTo>
                    <a:cubicBezTo>
                      <a:pt x="690365" y="128532"/>
                      <a:pt x="689831" y="130643"/>
                      <a:pt x="688203" y="131616"/>
                    </a:cubicBezTo>
                    <a:lnTo>
                      <a:pt x="670676" y="141998"/>
                    </a:lnTo>
                    <a:cubicBezTo>
                      <a:pt x="670172" y="142342"/>
                      <a:pt x="669571" y="142509"/>
                      <a:pt x="668962" y="142475"/>
                    </a:cubicBezTo>
                    <a:close/>
                    <a:moveTo>
                      <a:pt x="704014" y="121710"/>
                    </a:moveTo>
                    <a:cubicBezTo>
                      <a:pt x="702785" y="121724"/>
                      <a:pt x="701652" y="121066"/>
                      <a:pt x="701061" y="119996"/>
                    </a:cubicBezTo>
                    <a:cubicBezTo>
                      <a:pt x="700052" y="118391"/>
                      <a:pt x="700537" y="116275"/>
                      <a:pt x="702147" y="115269"/>
                    </a:cubicBezTo>
                    <a:cubicBezTo>
                      <a:pt x="702166" y="115257"/>
                      <a:pt x="702185" y="115245"/>
                      <a:pt x="702204" y="115233"/>
                    </a:cubicBezTo>
                    <a:lnTo>
                      <a:pt x="719635" y="104851"/>
                    </a:lnTo>
                    <a:cubicBezTo>
                      <a:pt x="721264" y="103877"/>
                      <a:pt x="723378" y="104411"/>
                      <a:pt x="724350" y="106042"/>
                    </a:cubicBezTo>
                    <a:cubicBezTo>
                      <a:pt x="725321" y="107672"/>
                      <a:pt x="724788" y="109783"/>
                      <a:pt x="723159" y="110756"/>
                    </a:cubicBezTo>
                    <a:lnTo>
                      <a:pt x="705633" y="121234"/>
                    </a:lnTo>
                    <a:cubicBezTo>
                      <a:pt x="705138" y="121509"/>
                      <a:pt x="704586" y="121671"/>
                      <a:pt x="704014" y="121710"/>
                    </a:cubicBezTo>
                    <a:close/>
                    <a:moveTo>
                      <a:pt x="738685" y="100850"/>
                    </a:moveTo>
                    <a:cubicBezTo>
                      <a:pt x="737475" y="100808"/>
                      <a:pt x="736370" y="100165"/>
                      <a:pt x="735732" y="99136"/>
                    </a:cubicBezTo>
                    <a:cubicBezTo>
                      <a:pt x="734789" y="97476"/>
                      <a:pt x="735332" y="95362"/>
                      <a:pt x="736971" y="94373"/>
                    </a:cubicBezTo>
                    <a:lnTo>
                      <a:pt x="754497" y="83991"/>
                    </a:lnTo>
                    <a:cubicBezTo>
                      <a:pt x="756125" y="83018"/>
                      <a:pt x="758240" y="83551"/>
                      <a:pt x="759211" y="85182"/>
                    </a:cubicBezTo>
                    <a:cubicBezTo>
                      <a:pt x="760183" y="86812"/>
                      <a:pt x="759649" y="88923"/>
                      <a:pt x="758021" y="89897"/>
                    </a:cubicBezTo>
                    <a:lnTo>
                      <a:pt x="740495" y="100374"/>
                    </a:lnTo>
                    <a:cubicBezTo>
                      <a:pt x="739942" y="100677"/>
                      <a:pt x="739314" y="100841"/>
                      <a:pt x="738685" y="100850"/>
                    </a:cubicBezTo>
                    <a:close/>
                    <a:moveTo>
                      <a:pt x="774023" y="79895"/>
                    </a:moveTo>
                    <a:cubicBezTo>
                      <a:pt x="772813" y="79853"/>
                      <a:pt x="771708" y="79210"/>
                      <a:pt x="771070" y="78181"/>
                    </a:cubicBezTo>
                    <a:cubicBezTo>
                      <a:pt x="770127" y="76549"/>
                      <a:pt x="770680" y="74466"/>
                      <a:pt x="772308" y="73514"/>
                    </a:cubicBezTo>
                    <a:lnTo>
                      <a:pt x="789834" y="63036"/>
                    </a:lnTo>
                    <a:cubicBezTo>
                      <a:pt x="791406" y="62073"/>
                      <a:pt x="793454" y="62564"/>
                      <a:pt x="794416" y="64133"/>
                    </a:cubicBezTo>
                    <a:cubicBezTo>
                      <a:pt x="794444" y="64180"/>
                      <a:pt x="794473" y="64227"/>
                      <a:pt x="794501" y="64274"/>
                    </a:cubicBezTo>
                    <a:cubicBezTo>
                      <a:pt x="795454" y="65881"/>
                      <a:pt x="794949" y="67958"/>
                      <a:pt x="793358" y="68942"/>
                    </a:cubicBezTo>
                    <a:lnTo>
                      <a:pt x="775832" y="79895"/>
                    </a:lnTo>
                    <a:cubicBezTo>
                      <a:pt x="775232" y="80024"/>
                      <a:pt x="774623" y="80024"/>
                      <a:pt x="774023" y="79895"/>
                    </a:cubicBezTo>
                    <a:close/>
                    <a:moveTo>
                      <a:pt x="809075" y="59036"/>
                    </a:moveTo>
                    <a:cubicBezTo>
                      <a:pt x="807865" y="58994"/>
                      <a:pt x="806760" y="58350"/>
                      <a:pt x="806122" y="57321"/>
                    </a:cubicBezTo>
                    <a:cubicBezTo>
                      <a:pt x="805170" y="55714"/>
                      <a:pt x="805674" y="53638"/>
                      <a:pt x="807265" y="52654"/>
                    </a:cubicBezTo>
                    <a:lnTo>
                      <a:pt x="824791" y="42176"/>
                    </a:lnTo>
                    <a:cubicBezTo>
                      <a:pt x="826420" y="41203"/>
                      <a:pt x="828534" y="41736"/>
                      <a:pt x="829506" y="43367"/>
                    </a:cubicBezTo>
                    <a:cubicBezTo>
                      <a:pt x="830477" y="44998"/>
                      <a:pt x="829944" y="47108"/>
                      <a:pt x="828315" y="48082"/>
                    </a:cubicBezTo>
                    <a:lnTo>
                      <a:pt x="810789" y="58559"/>
                    </a:lnTo>
                    <a:cubicBezTo>
                      <a:pt x="810275" y="58896"/>
                      <a:pt x="809684" y="59093"/>
                      <a:pt x="809075" y="59131"/>
                    </a:cubicBezTo>
                    <a:close/>
                    <a:moveTo>
                      <a:pt x="844127" y="38176"/>
                    </a:moveTo>
                    <a:cubicBezTo>
                      <a:pt x="842889" y="38236"/>
                      <a:pt x="841736" y="37564"/>
                      <a:pt x="841174" y="36461"/>
                    </a:cubicBezTo>
                    <a:cubicBezTo>
                      <a:pt x="840193" y="34906"/>
                      <a:pt x="840650" y="32847"/>
                      <a:pt x="842203" y="31861"/>
                    </a:cubicBezTo>
                    <a:cubicBezTo>
                      <a:pt x="842241" y="31838"/>
                      <a:pt x="842279" y="31816"/>
                      <a:pt x="842317" y="31794"/>
                    </a:cubicBezTo>
                    <a:lnTo>
                      <a:pt x="859843" y="21317"/>
                    </a:lnTo>
                    <a:cubicBezTo>
                      <a:pt x="861500" y="20369"/>
                      <a:pt x="863615" y="20918"/>
                      <a:pt x="864605" y="22555"/>
                    </a:cubicBezTo>
                    <a:cubicBezTo>
                      <a:pt x="865548" y="24187"/>
                      <a:pt x="864987" y="26270"/>
                      <a:pt x="863367" y="27222"/>
                    </a:cubicBezTo>
                    <a:lnTo>
                      <a:pt x="845841" y="37700"/>
                    </a:lnTo>
                    <a:cubicBezTo>
                      <a:pt x="845327" y="38022"/>
                      <a:pt x="844736" y="38218"/>
                      <a:pt x="844127" y="38271"/>
                    </a:cubicBezTo>
                    <a:close/>
                    <a:moveTo>
                      <a:pt x="879083" y="17316"/>
                    </a:moveTo>
                    <a:cubicBezTo>
                      <a:pt x="877188" y="17300"/>
                      <a:pt x="875664" y="15752"/>
                      <a:pt x="875683" y="13859"/>
                    </a:cubicBezTo>
                    <a:cubicBezTo>
                      <a:pt x="875693" y="12656"/>
                      <a:pt x="876331" y="11546"/>
                      <a:pt x="877369" y="10934"/>
                    </a:cubicBezTo>
                    <a:lnTo>
                      <a:pt x="894895" y="457"/>
                    </a:lnTo>
                    <a:cubicBezTo>
                      <a:pt x="896524" y="-481"/>
                      <a:pt x="898610" y="71"/>
                      <a:pt x="899562" y="1695"/>
                    </a:cubicBezTo>
                    <a:cubicBezTo>
                      <a:pt x="900543" y="3251"/>
                      <a:pt x="900086" y="5310"/>
                      <a:pt x="898534" y="6296"/>
                    </a:cubicBezTo>
                    <a:cubicBezTo>
                      <a:pt x="898496" y="6319"/>
                      <a:pt x="898457" y="6340"/>
                      <a:pt x="898419" y="6362"/>
                    </a:cubicBezTo>
                    <a:lnTo>
                      <a:pt x="880893" y="16840"/>
                    </a:lnTo>
                    <a:cubicBezTo>
                      <a:pt x="880350" y="17176"/>
                      <a:pt x="879722" y="17372"/>
                      <a:pt x="879083" y="1741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4988FC4-DC4A-4B5E-9FA8-749E0535A70E}"/>
                  </a:ext>
                </a:extLst>
              </p:cNvPr>
              <p:cNvSpPr/>
              <p:nvPr/>
            </p:nvSpPr>
            <p:spPr>
              <a:xfrm>
                <a:off x="-1928785" y="1838057"/>
                <a:ext cx="15728" cy="12172"/>
              </a:xfrm>
              <a:custGeom>
                <a:avLst/>
                <a:gdLst>
                  <a:gd name="connsiteX0" fmla="*/ 3401 w 15728"/>
                  <a:gd name="connsiteY0" fmla="*/ 12173 h 12172"/>
                  <a:gd name="connsiteX1" fmla="*/ 0 w 15728"/>
                  <a:gd name="connsiteY1" fmla="*/ 8715 h 12172"/>
                  <a:gd name="connsiteX2" fmla="*/ 1686 w 15728"/>
                  <a:gd name="connsiteY2" fmla="*/ 5791 h 12172"/>
                  <a:gd name="connsiteX3" fmla="*/ 10545 w 15728"/>
                  <a:gd name="connsiteY3" fmla="*/ 457 h 12172"/>
                  <a:gd name="connsiteX4" fmla="*/ 15212 w 15728"/>
                  <a:gd name="connsiteY4" fmla="*/ 1695 h 12172"/>
                  <a:gd name="connsiteX5" fmla="*/ 14183 w 15728"/>
                  <a:gd name="connsiteY5" fmla="*/ 6296 h 12172"/>
                  <a:gd name="connsiteX6" fmla="*/ 14069 w 15728"/>
                  <a:gd name="connsiteY6" fmla="*/ 6362 h 12172"/>
                  <a:gd name="connsiteX7" fmla="*/ 5210 w 15728"/>
                  <a:gd name="connsiteY7" fmla="*/ 11696 h 12172"/>
                  <a:gd name="connsiteX8" fmla="*/ 3401 w 15728"/>
                  <a:gd name="connsiteY8" fmla="*/ 12173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8" h="12172">
                    <a:moveTo>
                      <a:pt x="3401" y="12173"/>
                    </a:moveTo>
                    <a:cubicBezTo>
                      <a:pt x="1505" y="12156"/>
                      <a:pt x="-19" y="10609"/>
                      <a:pt x="0" y="8715"/>
                    </a:cubicBezTo>
                    <a:cubicBezTo>
                      <a:pt x="10" y="7512"/>
                      <a:pt x="648" y="6402"/>
                      <a:pt x="1686" y="5791"/>
                    </a:cubicBezTo>
                    <a:lnTo>
                      <a:pt x="10545" y="457"/>
                    </a:lnTo>
                    <a:cubicBezTo>
                      <a:pt x="12173" y="-481"/>
                      <a:pt x="14259" y="71"/>
                      <a:pt x="15212" y="1695"/>
                    </a:cubicBezTo>
                    <a:cubicBezTo>
                      <a:pt x="16193" y="3251"/>
                      <a:pt x="15736" y="5310"/>
                      <a:pt x="14183" y="6296"/>
                    </a:cubicBezTo>
                    <a:cubicBezTo>
                      <a:pt x="14145" y="6319"/>
                      <a:pt x="14107" y="6341"/>
                      <a:pt x="14069" y="6362"/>
                    </a:cubicBezTo>
                    <a:lnTo>
                      <a:pt x="5210" y="11696"/>
                    </a:lnTo>
                    <a:cubicBezTo>
                      <a:pt x="4658" y="11999"/>
                      <a:pt x="4029" y="12163"/>
                      <a:pt x="3401" y="1217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31BBA1C-8220-4D80-B7F4-6DEB8EB8184D}"/>
                  </a:ext>
                </a:extLst>
              </p:cNvPr>
              <p:cNvSpPr/>
              <p:nvPr/>
            </p:nvSpPr>
            <p:spPr>
              <a:xfrm>
                <a:off x="-2859092" y="2526560"/>
                <a:ext cx="15794" cy="12142"/>
              </a:xfrm>
              <a:custGeom>
                <a:avLst/>
                <a:gdLst>
                  <a:gd name="connsiteX0" fmla="*/ 3496 w 15794"/>
                  <a:gd name="connsiteY0" fmla="*/ 12137 h 12142"/>
                  <a:gd name="connsiteX1" fmla="*/ 1 w 15794"/>
                  <a:gd name="connsiteY1" fmla="*/ 8775 h 12142"/>
                  <a:gd name="connsiteX2" fmla="*/ 1687 w 15794"/>
                  <a:gd name="connsiteY2" fmla="*/ 5755 h 12142"/>
                  <a:gd name="connsiteX3" fmla="*/ 10640 w 15794"/>
                  <a:gd name="connsiteY3" fmla="*/ 516 h 12142"/>
                  <a:gd name="connsiteX4" fmla="*/ 15241 w 15794"/>
                  <a:gd name="connsiteY4" fmla="*/ 1545 h 12142"/>
                  <a:gd name="connsiteX5" fmla="*/ 15308 w 15794"/>
                  <a:gd name="connsiteY5" fmla="*/ 1659 h 12142"/>
                  <a:gd name="connsiteX6" fmla="*/ 14165 w 15794"/>
                  <a:gd name="connsiteY6" fmla="*/ 6422 h 12142"/>
                  <a:gd name="connsiteX7" fmla="*/ 5211 w 15794"/>
                  <a:gd name="connsiteY7" fmla="*/ 11661 h 12142"/>
                  <a:gd name="connsiteX8" fmla="*/ 3496 w 15794"/>
                  <a:gd name="connsiteY8" fmla="*/ 12137 h 12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94" h="12142">
                    <a:moveTo>
                      <a:pt x="3496" y="12137"/>
                    </a:moveTo>
                    <a:cubicBezTo>
                      <a:pt x="1601" y="12175"/>
                      <a:pt x="39" y="10670"/>
                      <a:pt x="1" y="8775"/>
                    </a:cubicBezTo>
                    <a:cubicBezTo>
                      <a:pt x="-28" y="7536"/>
                      <a:pt x="620" y="6384"/>
                      <a:pt x="1687" y="5755"/>
                    </a:cubicBezTo>
                    <a:lnTo>
                      <a:pt x="10640" y="516"/>
                    </a:lnTo>
                    <a:cubicBezTo>
                      <a:pt x="12193" y="-465"/>
                      <a:pt x="14260" y="-7"/>
                      <a:pt x="15241" y="1545"/>
                    </a:cubicBezTo>
                    <a:cubicBezTo>
                      <a:pt x="15260" y="1583"/>
                      <a:pt x="15288" y="1621"/>
                      <a:pt x="15308" y="1659"/>
                    </a:cubicBezTo>
                    <a:cubicBezTo>
                      <a:pt x="16270" y="3298"/>
                      <a:pt x="15765" y="5403"/>
                      <a:pt x="14165" y="6422"/>
                    </a:cubicBezTo>
                    <a:lnTo>
                      <a:pt x="5211" y="11661"/>
                    </a:lnTo>
                    <a:cubicBezTo>
                      <a:pt x="4706" y="12004"/>
                      <a:pt x="4106" y="12175"/>
                      <a:pt x="3496" y="1213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153D754-8F92-46F5-AB2B-21E100847598}"/>
                  </a:ext>
                </a:extLst>
              </p:cNvPr>
              <p:cNvSpPr/>
              <p:nvPr/>
            </p:nvSpPr>
            <p:spPr>
              <a:xfrm>
                <a:off x="-2832661" y="1984332"/>
                <a:ext cx="900285" cy="538654"/>
              </a:xfrm>
              <a:custGeom>
                <a:avLst/>
                <a:gdLst>
                  <a:gd name="connsiteX0" fmla="*/ 3450 w 900285"/>
                  <a:gd name="connsiteY0" fmla="*/ 538649 h 538654"/>
                  <a:gd name="connsiteX1" fmla="*/ 497 w 900285"/>
                  <a:gd name="connsiteY1" fmla="*/ 537030 h 538654"/>
                  <a:gd name="connsiteX2" fmla="*/ 1650 w 900285"/>
                  <a:gd name="connsiteY2" fmla="*/ 532315 h 538654"/>
                  <a:gd name="connsiteX3" fmla="*/ 1736 w 900285"/>
                  <a:gd name="connsiteY3" fmla="*/ 532267 h 538654"/>
                  <a:gd name="connsiteX4" fmla="*/ 19166 w 900285"/>
                  <a:gd name="connsiteY4" fmla="*/ 521885 h 538654"/>
                  <a:gd name="connsiteX5" fmla="*/ 23891 w 900285"/>
                  <a:gd name="connsiteY5" fmla="*/ 522971 h 538654"/>
                  <a:gd name="connsiteX6" fmla="*/ 23929 w 900285"/>
                  <a:gd name="connsiteY6" fmla="*/ 523028 h 538654"/>
                  <a:gd name="connsiteX7" fmla="*/ 22776 w 900285"/>
                  <a:gd name="connsiteY7" fmla="*/ 527743 h 538654"/>
                  <a:gd name="connsiteX8" fmla="*/ 22691 w 900285"/>
                  <a:gd name="connsiteY8" fmla="*/ 527791 h 538654"/>
                  <a:gd name="connsiteX9" fmla="*/ 5165 w 900285"/>
                  <a:gd name="connsiteY9" fmla="*/ 538173 h 538654"/>
                  <a:gd name="connsiteX10" fmla="*/ 3450 w 900285"/>
                  <a:gd name="connsiteY10" fmla="*/ 538649 h 538654"/>
                  <a:gd name="connsiteX11" fmla="*/ 38502 w 900285"/>
                  <a:gd name="connsiteY11" fmla="*/ 517789 h 538654"/>
                  <a:gd name="connsiteX12" fmla="*/ 35549 w 900285"/>
                  <a:gd name="connsiteY12" fmla="*/ 516170 h 538654"/>
                  <a:gd name="connsiteX13" fmla="*/ 36635 w 900285"/>
                  <a:gd name="connsiteY13" fmla="*/ 511446 h 538654"/>
                  <a:gd name="connsiteX14" fmla="*/ 36692 w 900285"/>
                  <a:gd name="connsiteY14" fmla="*/ 511408 h 538654"/>
                  <a:gd name="connsiteX15" fmla="*/ 54218 w 900285"/>
                  <a:gd name="connsiteY15" fmla="*/ 501025 h 538654"/>
                  <a:gd name="connsiteX16" fmla="*/ 58933 w 900285"/>
                  <a:gd name="connsiteY16" fmla="*/ 502216 h 538654"/>
                  <a:gd name="connsiteX17" fmla="*/ 57743 w 900285"/>
                  <a:gd name="connsiteY17" fmla="*/ 506931 h 538654"/>
                  <a:gd name="connsiteX18" fmla="*/ 40217 w 900285"/>
                  <a:gd name="connsiteY18" fmla="*/ 517313 h 538654"/>
                  <a:gd name="connsiteX19" fmla="*/ 38502 w 900285"/>
                  <a:gd name="connsiteY19" fmla="*/ 517789 h 538654"/>
                  <a:gd name="connsiteX20" fmla="*/ 73459 w 900285"/>
                  <a:gd name="connsiteY20" fmla="*/ 496929 h 538654"/>
                  <a:gd name="connsiteX21" fmla="*/ 70058 w 900285"/>
                  <a:gd name="connsiteY21" fmla="*/ 493472 h 538654"/>
                  <a:gd name="connsiteX22" fmla="*/ 71744 w 900285"/>
                  <a:gd name="connsiteY22" fmla="*/ 490548 h 538654"/>
                  <a:gd name="connsiteX23" fmla="*/ 89270 w 900285"/>
                  <a:gd name="connsiteY23" fmla="*/ 480166 h 538654"/>
                  <a:gd name="connsiteX24" fmla="*/ 93985 w 900285"/>
                  <a:gd name="connsiteY24" fmla="*/ 481356 h 538654"/>
                  <a:gd name="connsiteX25" fmla="*/ 92795 w 900285"/>
                  <a:gd name="connsiteY25" fmla="*/ 486071 h 538654"/>
                  <a:gd name="connsiteX26" fmla="*/ 75269 w 900285"/>
                  <a:gd name="connsiteY26" fmla="*/ 496453 h 538654"/>
                  <a:gd name="connsiteX27" fmla="*/ 73459 w 900285"/>
                  <a:gd name="connsiteY27" fmla="*/ 496929 h 538654"/>
                  <a:gd name="connsiteX28" fmla="*/ 108511 w 900285"/>
                  <a:gd name="connsiteY28" fmla="*/ 476070 h 538654"/>
                  <a:gd name="connsiteX29" fmla="*/ 105111 w 900285"/>
                  <a:gd name="connsiteY29" fmla="*/ 472612 h 538654"/>
                  <a:gd name="connsiteX30" fmla="*/ 106796 w 900285"/>
                  <a:gd name="connsiteY30" fmla="*/ 469688 h 538654"/>
                  <a:gd name="connsiteX31" fmla="*/ 124322 w 900285"/>
                  <a:gd name="connsiteY31" fmla="*/ 459306 h 538654"/>
                  <a:gd name="connsiteX32" fmla="*/ 128990 w 900285"/>
                  <a:gd name="connsiteY32" fmla="*/ 460449 h 538654"/>
                  <a:gd name="connsiteX33" fmla="*/ 127837 w 900285"/>
                  <a:gd name="connsiteY33" fmla="*/ 465164 h 538654"/>
                  <a:gd name="connsiteX34" fmla="*/ 127751 w 900285"/>
                  <a:gd name="connsiteY34" fmla="*/ 465211 h 538654"/>
                  <a:gd name="connsiteX35" fmla="*/ 110321 w 900285"/>
                  <a:gd name="connsiteY35" fmla="*/ 475593 h 538654"/>
                  <a:gd name="connsiteX36" fmla="*/ 108511 w 900285"/>
                  <a:gd name="connsiteY36" fmla="*/ 476070 h 538654"/>
                  <a:gd name="connsiteX37" fmla="*/ 143563 w 900285"/>
                  <a:gd name="connsiteY37" fmla="*/ 455305 h 538654"/>
                  <a:gd name="connsiteX38" fmla="*/ 140610 w 900285"/>
                  <a:gd name="connsiteY38" fmla="*/ 453591 h 538654"/>
                  <a:gd name="connsiteX39" fmla="*/ 141753 w 900285"/>
                  <a:gd name="connsiteY39" fmla="*/ 448828 h 538654"/>
                  <a:gd name="connsiteX40" fmla="*/ 159279 w 900285"/>
                  <a:gd name="connsiteY40" fmla="*/ 438446 h 538654"/>
                  <a:gd name="connsiteX41" fmla="*/ 163994 w 900285"/>
                  <a:gd name="connsiteY41" fmla="*/ 439637 h 538654"/>
                  <a:gd name="connsiteX42" fmla="*/ 162804 w 900285"/>
                  <a:gd name="connsiteY42" fmla="*/ 444351 h 538654"/>
                  <a:gd name="connsiteX43" fmla="*/ 145278 w 900285"/>
                  <a:gd name="connsiteY43" fmla="*/ 454734 h 538654"/>
                  <a:gd name="connsiteX44" fmla="*/ 143563 w 900285"/>
                  <a:gd name="connsiteY44" fmla="*/ 455305 h 538654"/>
                  <a:gd name="connsiteX45" fmla="*/ 178615 w 900285"/>
                  <a:gd name="connsiteY45" fmla="*/ 434445 h 538654"/>
                  <a:gd name="connsiteX46" fmla="*/ 175662 w 900285"/>
                  <a:gd name="connsiteY46" fmla="*/ 432731 h 538654"/>
                  <a:gd name="connsiteX47" fmla="*/ 176748 w 900285"/>
                  <a:gd name="connsiteY47" fmla="*/ 428007 h 538654"/>
                  <a:gd name="connsiteX48" fmla="*/ 176805 w 900285"/>
                  <a:gd name="connsiteY48" fmla="*/ 427968 h 538654"/>
                  <a:gd name="connsiteX49" fmla="*/ 194331 w 900285"/>
                  <a:gd name="connsiteY49" fmla="*/ 417586 h 538654"/>
                  <a:gd name="connsiteX50" fmla="*/ 199046 w 900285"/>
                  <a:gd name="connsiteY50" fmla="*/ 418777 h 538654"/>
                  <a:gd name="connsiteX51" fmla="*/ 197855 w 900285"/>
                  <a:gd name="connsiteY51" fmla="*/ 423492 h 538654"/>
                  <a:gd name="connsiteX52" fmla="*/ 180330 w 900285"/>
                  <a:gd name="connsiteY52" fmla="*/ 433874 h 538654"/>
                  <a:gd name="connsiteX53" fmla="*/ 178615 w 900285"/>
                  <a:gd name="connsiteY53" fmla="*/ 434445 h 538654"/>
                  <a:gd name="connsiteX54" fmla="*/ 213572 w 900285"/>
                  <a:gd name="connsiteY54" fmla="*/ 413586 h 538654"/>
                  <a:gd name="connsiteX55" fmla="*/ 210619 w 900285"/>
                  <a:gd name="connsiteY55" fmla="*/ 411871 h 538654"/>
                  <a:gd name="connsiteX56" fmla="*/ 211857 w 900285"/>
                  <a:gd name="connsiteY56" fmla="*/ 407109 h 538654"/>
                  <a:gd name="connsiteX57" fmla="*/ 229383 w 900285"/>
                  <a:gd name="connsiteY57" fmla="*/ 396726 h 538654"/>
                  <a:gd name="connsiteX58" fmla="*/ 234098 w 900285"/>
                  <a:gd name="connsiteY58" fmla="*/ 397917 h 538654"/>
                  <a:gd name="connsiteX59" fmla="*/ 232907 w 900285"/>
                  <a:gd name="connsiteY59" fmla="*/ 402632 h 538654"/>
                  <a:gd name="connsiteX60" fmla="*/ 215381 w 900285"/>
                  <a:gd name="connsiteY60" fmla="*/ 413109 h 538654"/>
                  <a:gd name="connsiteX61" fmla="*/ 213572 w 900285"/>
                  <a:gd name="connsiteY61" fmla="*/ 413586 h 538654"/>
                  <a:gd name="connsiteX62" fmla="*/ 248624 w 900285"/>
                  <a:gd name="connsiteY62" fmla="*/ 392726 h 538654"/>
                  <a:gd name="connsiteX63" fmla="*/ 245671 w 900285"/>
                  <a:gd name="connsiteY63" fmla="*/ 391012 h 538654"/>
                  <a:gd name="connsiteX64" fmla="*/ 246766 w 900285"/>
                  <a:gd name="connsiteY64" fmla="*/ 386430 h 538654"/>
                  <a:gd name="connsiteX65" fmla="*/ 246909 w 900285"/>
                  <a:gd name="connsiteY65" fmla="*/ 386344 h 538654"/>
                  <a:gd name="connsiteX66" fmla="*/ 264435 w 900285"/>
                  <a:gd name="connsiteY66" fmla="*/ 375867 h 538654"/>
                  <a:gd name="connsiteX67" fmla="*/ 269217 w 900285"/>
                  <a:gd name="connsiteY67" fmla="*/ 376676 h 538654"/>
                  <a:gd name="connsiteX68" fmla="*/ 268407 w 900285"/>
                  <a:gd name="connsiteY68" fmla="*/ 381458 h 538654"/>
                  <a:gd name="connsiteX69" fmla="*/ 267864 w 900285"/>
                  <a:gd name="connsiteY69" fmla="*/ 381772 h 538654"/>
                  <a:gd name="connsiteX70" fmla="*/ 250433 w 900285"/>
                  <a:gd name="connsiteY70" fmla="*/ 392250 h 538654"/>
                  <a:gd name="connsiteX71" fmla="*/ 248624 w 900285"/>
                  <a:gd name="connsiteY71" fmla="*/ 392726 h 538654"/>
                  <a:gd name="connsiteX72" fmla="*/ 283676 w 900285"/>
                  <a:gd name="connsiteY72" fmla="*/ 371866 h 538654"/>
                  <a:gd name="connsiteX73" fmla="*/ 280723 w 900285"/>
                  <a:gd name="connsiteY73" fmla="*/ 370152 h 538654"/>
                  <a:gd name="connsiteX74" fmla="*/ 281752 w 900285"/>
                  <a:gd name="connsiteY74" fmla="*/ 365551 h 538654"/>
                  <a:gd name="connsiteX75" fmla="*/ 281866 w 900285"/>
                  <a:gd name="connsiteY75" fmla="*/ 365484 h 538654"/>
                  <a:gd name="connsiteX76" fmla="*/ 299392 w 900285"/>
                  <a:gd name="connsiteY76" fmla="*/ 355007 h 538654"/>
                  <a:gd name="connsiteX77" fmla="*/ 304155 w 900285"/>
                  <a:gd name="connsiteY77" fmla="*/ 356245 h 538654"/>
                  <a:gd name="connsiteX78" fmla="*/ 302916 w 900285"/>
                  <a:gd name="connsiteY78" fmla="*/ 360912 h 538654"/>
                  <a:gd name="connsiteX79" fmla="*/ 285390 w 900285"/>
                  <a:gd name="connsiteY79" fmla="*/ 371390 h 538654"/>
                  <a:gd name="connsiteX80" fmla="*/ 284152 w 900285"/>
                  <a:gd name="connsiteY80" fmla="*/ 371866 h 538654"/>
                  <a:gd name="connsiteX81" fmla="*/ 318728 w 900285"/>
                  <a:gd name="connsiteY81" fmla="*/ 351006 h 538654"/>
                  <a:gd name="connsiteX82" fmla="*/ 315775 w 900285"/>
                  <a:gd name="connsiteY82" fmla="*/ 349292 h 538654"/>
                  <a:gd name="connsiteX83" fmla="*/ 316804 w 900285"/>
                  <a:gd name="connsiteY83" fmla="*/ 344691 h 538654"/>
                  <a:gd name="connsiteX84" fmla="*/ 316918 w 900285"/>
                  <a:gd name="connsiteY84" fmla="*/ 344625 h 538654"/>
                  <a:gd name="connsiteX85" fmla="*/ 334444 w 900285"/>
                  <a:gd name="connsiteY85" fmla="*/ 334147 h 538654"/>
                  <a:gd name="connsiteX86" fmla="*/ 339111 w 900285"/>
                  <a:gd name="connsiteY86" fmla="*/ 335385 h 538654"/>
                  <a:gd name="connsiteX87" fmla="*/ 338082 w 900285"/>
                  <a:gd name="connsiteY87" fmla="*/ 339986 h 538654"/>
                  <a:gd name="connsiteX88" fmla="*/ 337968 w 900285"/>
                  <a:gd name="connsiteY88" fmla="*/ 340053 h 538654"/>
                  <a:gd name="connsiteX89" fmla="*/ 320442 w 900285"/>
                  <a:gd name="connsiteY89" fmla="*/ 350530 h 538654"/>
                  <a:gd name="connsiteX90" fmla="*/ 318728 w 900285"/>
                  <a:gd name="connsiteY90" fmla="*/ 351006 h 538654"/>
                  <a:gd name="connsiteX91" fmla="*/ 353684 w 900285"/>
                  <a:gd name="connsiteY91" fmla="*/ 330242 h 538654"/>
                  <a:gd name="connsiteX92" fmla="*/ 350284 w 900285"/>
                  <a:gd name="connsiteY92" fmla="*/ 326784 h 538654"/>
                  <a:gd name="connsiteX93" fmla="*/ 351970 w 900285"/>
                  <a:gd name="connsiteY93" fmla="*/ 323860 h 538654"/>
                  <a:gd name="connsiteX94" fmla="*/ 369496 w 900285"/>
                  <a:gd name="connsiteY94" fmla="*/ 313383 h 538654"/>
                  <a:gd name="connsiteX95" fmla="*/ 374211 w 900285"/>
                  <a:gd name="connsiteY95" fmla="*/ 314573 h 538654"/>
                  <a:gd name="connsiteX96" fmla="*/ 373020 w 900285"/>
                  <a:gd name="connsiteY96" fmla="*/ 319288 h 538654"/>
                  <a:gd name="connsiteX97" fmla="*/ 355494 w 900285"/>
                  <a:gd name="connsiteY97" fmla="*/ 329766 h 538654"/>
                  <a:gd name="connsiteX98" fmla="*/ 353684 w 900285"/>
                  <a:gd name="connsiteY98" fmla="*/ 330242 h 538654"/>
                  <a:gd name="connsiteX99" fmla="*/ 388927 w 900285"/>
                  <a:gd name="connsiteY99" fmla="*/ 309287 h 538654"/>
                  <a:gd name="connsiteX100" fmla="*/ 385974 w 900285"/>
                  <a:gd name="connsiteY100" fmla="*/ 307572 h 538654"/>
                  <a:gd name="connsiteX101" fmla="*/ 387070 w 900285"/>
                  <a:gd name="connsiteY101" fmla="*/ 302991 h 538654"/>
                  <a:gd name="connsiteX102" fmla="*/ 387213 w 900285"/>
                  <a:gd name="connsiteY102" fmla="*/ 302905 h 538654"/>
                  <a:gd name="connsiteX103" fmla="*/ 404643 w 900285"/>
                  <a:gd name="connsiteY103" fmla="*/ 292428 h 538654"/>
                  <a:gd name="connsiteX104" fmla="*/ 409406 w 900285"/>
                  <a:gd name="connsiteY104" fmla="*/ 293666 h 538654"/>
                  <a:gd name="connsiteX105" fmla="*/ 408310 w 900285"/>
                  <a:gd name="connsiteY105" fmla="*/ 298248 h 538654"/>
                  <a:gd name="connsiteX106" fmla="*/ 408167 w 900285"/>
                  <a:gd name="connsiteY106" fmla="*/ 298333 h 538654"/>
                  <a:gd name="connsiteX107" fmla="*/ 390641 w 900285"/>
                  <a:gd name="connsiteY107" fmla="*/ 308811 h 538654"/>
                  <a:gd name="connsiteX108" fmla="*/ 388927 w 900285"/>
                  <a:gd name="connsiteY108" fmla="*/ 309287 h 538654"/>
                  <a:gd name="connsiteX109" fmla="*/ 423979 w 900285"/>
                  <a:gd name="connsiteY109" fmla="*/ 288427 h 538654"/>
                  <a:gd name="connsiteX110" fmla="*/ 421026 w 900285"/>
                  <a:gd name="connsiteY110" fmla="*/ 286713 h 538654"/>
                  <a:gd name="connsiteX111" fmla="*/ 422055 w 900285"/>
                  <a:gd name="connsiteY111" fmla="*/ 282112 h 538654"/>
                  <a:gd name="connsiteX112" fmla="*/ 422169 w 900285"/>
                  <a:gd name="connsiteY112" fmla="*/ 282045 h 538654"/>
                  <a:gd name="connsiteX113" fmla="*/ 439695 w 900285"/>
                  <a:gd name="connsiteY113" fmla="*/ 271568 h 538654"/>
                  <a:gd name="connsiteX114" fmla="*/ 444458 w 900285"/>
                  <a:gd name="connsiteY114" fmla="*/ 272806 h 538654"/>
                  <a:gd name="connsiteX115" fmla="*/ 443220 w 900285"/>
                  <a:gd name="connsiteY115" fmla="*/ 277473 h 538654"/>
                  <a:gd name="connsiteX116" fmla="*/ 425693 w 900285"/>
                  <a:gd name="connsiteY116" fmla="*/ 287951 h 538654"/>
                  <a:gd name="connsiteX117" fmla="*/ 423788 w 900285"/>
                  <a:gd name="connsiteY117" fmla="*/ 288427 h 538654"/>
                  <a:gd name="connsiteX118" fmla="*/ 458936 w 900285"/>
                  <a:gd name="connsiteY118" fmla="*/ 267567 h 538654"/>
                  <a:gd name="connsiteX119" fmla="*/ 455535 w 900285"/>
                  <a:gd name="connsiteY119" fmla="*/ 264110 h 538654"/>
                  <a:gd name="connsiteX120" fmla="*/ 457221 w 900285"/>
                  <a:gd name="connsiteY120" fmla="*/ 261186 h 538654"/>
                  <a:gd name="connsiteX121" fmla="*/ 474747 w 900285"/>
                  <a:gd name="connsiteY121" fmla="*/ 250708 h 538654"/>
                  <a:gd name="connsiteX122" fmla="*/ 479310 w 900285"/>
                  <a:gd name="connsiteY122" fmla="*/ 252708 h 538654"/>
                  <a:gd name="connsiteX123" fmla="*/ 478272 w 900285"/>
                  <a:gd name="connsiteY123" fmla="*/ 256709 h 538654"/>
                  <a:gd name="connsiteX124" fmla="*/ 460746 w 900285"/>
                  <a:gd name="connsiteY124" fmla="*/ 267091 h 538654"/>
                  <a:gd name="connsiteX125" fmla="*/ 458745 w 900285"/>
                  <a:gd name="connsiteY125" fmla="*/ 267567 h 538654"/>
                  <a:gd name="connsiteX126" fmla="*/ 493988 w 900285"/>
                  <a:gd name="connsiteY126" fmla="*/ 246708 h 538654"/>
                  <a:gd name="connsiteX127" fmla="*/ 490587 w 900285"/>
                  <a:gd name="connsiteY127" fmla="*/ 243250 h 538654"/>
                  <a:gd name="connsiteX128" fmla="*/ 492273 w 900285"/>
                  <a:gd name="connsiteY128" fmla="*/ 240326 h 538654"/>
                  <a:gd name="connsiteX129" fmla="*/ 509799 w 900285"/>
                  <a:gd name="connsiteY129" fmla="*/ 229944 h 538654"/>
                  <a:gd name="connsiteX130" fmla="*/ 514400 w 900285"/>
                  <a:gd name="connsiteY130" fmla="*/ 230972 h 538654"/>
                  <a:gd name="connsiteX131" fmla="*/ 514466 w 900285"/>
                  <a:gd name="connsiteY131" fmla="*/ 231087 h 538654"/>
                  <a:gd name="connsiteX132" fmla="*/ 513314 w 900285"/>
                  <a:gd name="connsiteY132" fmla="*/ 235802 h 538654"/>
                  <a:gd name="connsiteX133" fmla="*/ 513228 w 900285"/>
                  <a:gd name="connsiteY133" fmla="*/ 235849 h 538654"/>
                  <a:gd name="connsiteX134" fmla="*/ 495797 w 900285"/>
                  <a:gd name="connsiteY134" fmla="*/ 246231 h 538654"/>
                  <a:gd name="connsiteX135" fmla="*/ 493702 w 900285"/>
                  <a:gd name="connsiteY135" fmla="*/ 246708 h 538654"/>
                  <a:gd name="connsiteX136" fmla="*/ 529040 w 900285"/>
                  <a:gd name="connsiteY136" fmla="*/ 225848 h 538654"/>
                  <a:gd name="connsiteX137" fmla="*/ 525544 w 900285"/>
                  <a:gd name="connsiteY137" fmla="*/ 222486 h 538654"/>
                  <a:gd name="connsiteX138" fmla="*/ 527230 w 900285"/>
                  <a:gd name="connsiteY138" fmla="*/ 219466 h 538654"/>
                  <a:gd name="connsiteX139" fmla="*/ 544756 w 900285"/>
                  <a:gd name="connsiteY139" fmla="*/ 209084 h 538654"/>
                  <a:gd name="connsiteX140" fmla="*/ 549480 w 900285"/>
                  <a:gd name="connsiteY140" fmla="*/ 210170 h 538654"/>
                  <a:gd name="connsiteX141" fmla="*/ 549518 w 900285"/>
                  <a:gd name="connsiteY141" fmla="*/ 210227 h 538654"/>
                  <a:gd name="connsiteX142" fmla="*/ 548280 w 900285"/>
                  <a:gd name="connsiteY142" fmla="*/ 214989 h 538654"/>
                  <a:gd name="connsiteX143" fmla="*/ 530564 w 900285"/>
                  <a:gd name="connsiteY143" fmla="*/ 225467 h 538654"/>
                  <a:gd name="connsiteX144" fmla="*/ 528849 w 900285"/>
                  <a:gd name="connsiteY144" fmla="*/ 225467 h 538654"/>
                  <a:gd name="connsiteX145" fmla="*/ 564092 w 900285"/>
                  <a:gd name="connsiteY145" fmla="*/ 204988 h 538654"/>
                  <a:gd name="connsiteX146" fmla="*/ 561139 w 900285"/>
                  <a:gd name="connsiteY146" fmla="*/ 203369 h 538654"/>
                  <a:gd name="connsiteX147" fmla="*/ 562225 w 900285"/>
                  <a:gd name="connsiteY147" fmla="*/ 198645 h 538654"/>
                  <a:gd name="connsiteX148" fmla="*/ 562282 w 900285"/>
                  <a:gd name="connsiteY148" fmla="*/ 198606 h 538654"/>
                  <a:gd name="connsiteX149" fmla="*/ 579808 w 900285"/>
                  <a:gd name="connsiteY149" fmla="*/ 188224 h 538654"/>
                  <a:gd name="connsiteX150" fmla="*/ 584523 w 900285"/>
                  <a:gd name="connsiteY150" fmla="*/ 189415 h 538654"/>
                  <a:gd name="connsiteX151" fmla="*/ 583332 w 900285"/>
                  <a:gd name="connsiteY151" fmla="*/ 194130 h 538654"/>
                  <a:gd name="connsiteX152" fmla="*/ 565806 w 900285"/>
                  <a:gd name="connsiteY152" fmla="*/ 204512 h 538654"/>
                  <a:gd name="connsiteX153" fmla="*/ 563901 w 900285"/>
                  <a:gd name="connsiteY153" fmla="*/ 204988 h 538654"/>
                  <a:gd name="connsiteX154" fmla="*/ 599048 w 900285"/>
                  <a:gd name="connsiteY154" fmla="*/ 184128 h 538654"/>
                  <a:gd name="connsiteX155" fmla="*/ 595648 w 900285"/>
                  <a:gd name="connsiteY155" fmla="*/ 180671 h 538654"/>
                  <a:gd name="connsiteX156" fmla="*/ 597334 w 900285"/>
                  <a:gd name="connsiteY156" fmla="*/ 177747 h 538654"/>
                  <a:gd name="connsiteX157" fmla="*/ 614860 w 900285"/>
                  <a:gd name="connsiteY157" fmla="*/ 167364 h 538654"/>
                  <a:gd name="connsiteX158" fmla="*/ 619575 w 900285"/>
                  <a:gd name="connsiteY158" fmla="*/ 168555 h 538654"/>
                  <a:gd name="connsiteX159" fmla="*/ 618384 w 900285"/>
                  <a:gd name="connsiteY159" fmla="*/ 173270 h 538654"/>
                  <a:gd name="connsiteX160" fmla="*/ 600858 w 900285"/>
                  <a:gd name="connsiteY160" fmla="*/ 183652 h 538654"/>
                  <a:gd name="connsiteX161" fmla="*/ 598477 w 900285"/>
                  <a:gd name="connsiteY161" fmla="*/ 184128 h 538654"/>
                  <a:gd name="connsiteX162" fmla="*/ 634100 w 900285"/>
                  <a:gd name="connsiteY162" fmla="*/ 163269 h 538654"/>
                  <a:gd name="connsiteX163" fmla="*/ 631148 w 900285"/>
                  <a:gd name="connsiteY163" fmla="*/ 161649 h 538654"/>
                  <a:gd name="connsiteX164" fmla="*/ 632300 w 900285"/>
                  <a:gd name="connsiteY164" fmla="*/ 156935 h 538654"/>
                  <a:gd name="connsiteX165" fmla="*/ 632386 w 900285"/>
                  <a:gd name="connsiteY165" fmla="*/ 156887 h 538654"/>
                  <a:gd name="connsiteX166" fmla="*/ 649912 w 900285"/>
                  <a:gd name="connsiteY166" fmla="*/ 146505 h 538654"/>
                  <a:gd name="connsiteX167" fmla="*/ 654579 w 900285"/>
                  <a:gd name="connsiteY167" fmla="*/ 147648 h 538654"/>
                  <a:gd name="connsiteX168" fmla="*/ 653427 w 900285"/>
                  <a:gd name="connsiteY168" fmla="*/ 152363 h 538654"/>
                  <a:gd name="connsiteX169" fmla="*/ 653341 w 900285"/>
                  <a:gd name="connsiteY169" fmla="*/ 152410 h 538654"/>
                  <a:gd name="connsiteX170" fmla="*/ 635910 w 900285"/>
                  <a:gd name="connsiteY170" fmla="*/ 162792 h 538654"/>
                  <a:gd name="connsiteX171" fmla="*/ 633910 w 900285"/>
                  <a:gd name="connsiteY171" fmla="*/ 163269 h 538654"/>
                  <a:gd name="connsiteX172" fmla="*/ 669153 w 900285"/>
                  <a:gd name="connsiteY172" fmla="*/ 142504 h 538654"/>
                  <a:gd name="connsiteX173" fmla="*/ 666200 w 900285"/>
                  <a:gd name="connsiteY173" fmla="*/ 140790 h 538654"/>
                  <a:gd name="connsiteX174" fmla="*/ 667343 w 900285"/>
                  <a:gd name="connsiteY174" fmla="*/ 136027 h 538654"/>
                  <a:gd name="connsiteX175" fmla="*/ 684869 w 900285"/>
                  <a:gd name="connsiteY175" fmla="*/ 125645 h 538654"/>
                  <a:gd name="connsiteX176" fmla="*/ 689584 w 900285"/>
                  <a:gd name="connsiteY176" fmla="*/ 126836 h 538654"/>
                  <a:gd name="connsiteX177" fmla="*/ 688393 w 900285"/>
                  <a:gd name="connsiteY177" fmla="*/ 131550 h 538654"/>
                  <a:gd name="connsiteX178" fmla="*/ 670867 w 900285"/>
                  <a:gd name="connsiteY178" fmla="*/ 141933 h 538654"/>
                  <a:gd name="connsiteX179" fmla="*/ 668962 w 900285"/>
                  <a:gd name="connsiteY179" fmla="*/ 142504 h 538654"/>
                  <a:gd name="connsiteX180" fmla="*/ 704205 w 900285"/>
                  <a:gd name="connsiteY180" fmla="*/ 121644 h 538654"/>
                  <a:gd name="connsiteX181" fmla="*/ 701252 w 900285"/>
                  <a:gd name="connsiteY181" fmla="*/ 119930 h 538654"/>
                  <a:gd name="connsiteX182" fmla="*/ 702337 w 900285"/>
                  <a:gd name="connsiteY182" fmla="*/ 115206 h 538654"/>
                  <a:gd name="connsiteX183" fmla="*/ 702395 w 900285"/>
                  <a:gd name="connsiteY183" fmla="*/ 115167 h 538654"/>
                  <a:gd name="connsiteX184" fmla="*/ 719921 w 900285"/>
                  <a:gd name="connsiteY184" fmla="*/ 104785 h 538654"/>
                  <a:gd name="connsiteX185" fmla="*/ 724636 w 900285"/>
                  <a:gd name="connsiteY185" fmla="*/ 105938 h 538654"/>
                  <a:gd name="connsiteX186" fmla="*/ 724683 w 900285"/>
                  <a:gd name="connsiteY186" fmla="*/ 106023 h 538654"/>
                  <a:gd name="connsiteX187" fmla="*/ 723445 w 900285"/>
                  <a:gd name="connsiteY187" fmla="*/ 110691 h 538654"/>
                  <a:gd name="connsiteX188" fmla="*/ 705919 w 900285"/>
                  <a:gd name="connsiteY188" fmla="*/ 121168 h 538654"/>
                  <a:gd name="connsiteX189" fmla="*/ 704014 w 900285"/>
                  <a:gd name="connsiteY189" fmla="*/ 121644 h 538654"/>
                  <a:gd name="connsiteX190" fmla="*/ 739161 w 900285"/>
                  <a:gd name="connsiteY190" fmla="*/ 100785 h 538654"/>
                  <a:gd name="connsiteX191" fmla="*/ 736208 w 900285"/>
                  <a:gd name="connsiteY191" fmla="*/ 99070 h 538654"/>
                  <a:gd name="connsiteX192" fmla="*/ 737447 w 900285"/>
                  <a:gd name="connsiteY192" fmla="*/ 94308 h 538654"/>
                  <a:gd name="connsiteX193" fmla="*/ 754973 w 900285"/>
                  <a:gd name="connsiteY193" fmla="*/ 83925 h 538654"/>
                  <a:gd name="connsiteX194" fmla="*/ 759554 w 900285"/>
                  <a:gd name="connsiteY194" fmla="*/ 85021 h 538654"/>
                  <a:gd name="connsiteX195" fmla="*/ 759640 w 900285"/>
                  <a:gd name="connsiteY195" fmla="*/ 85164 h 538654"/>
                  <a:gd name="connsiteX196" fmla="*/ 758497 w 900285"/>
                  <a:gd name="connsiteY196" fmla="*/ 89831 h 538654"/>
                  <a:gd name="connsiteX197" fmla="*/ 740971 w 900285"/>
                  <a:gd name="connsiteY197" fmla="*/ 100308 h 538654"/>
                  <a:gd name="connsiteX198" fmla="*/ 738971 w 900285"/>
                  <a:gd name="connsiteY198" fmla="*/ 100785 h 538654"/>
                  <a:gd name="connsiteX199" fmla="*/ 774213 w 900285"/>
                  <a:gd name="connsiteY199" fmla="*/ 79925 h 538654"/>
                  <a:gd name="connsiteX200" fmla="*/ 771261 w 900285"/>
                  <a:gd name="connsiteY200" fmla="*/ 78210 h 538654"/>
                  <a:gd name="connsiteX201" fmla="*/ 772356 w 900285"/>
                  <a:gd name="connsiteY201" fmla="*/ 73629 h 538654"/>
                  <a:gd name="connsiteX202" fmla="*/ 772499 w 900285"/>
                  <a:gd name="connsiteY202" fmla="*/ 73543 h 538654"/>
                  <a:gd name="connsiteX203" fmla="*/ 789930 w 900285"/>
                  <a:gd name="connsiteY203" fmla="*/ 63066 h 538654"/>
                  <a:gd name="connsiteX204" fmla="*/ 794644 w 900285"/>
                  <a:gd name="connsiteY204" fmla="*/ 64218 h 538654"/>
                  <a:gd name="connsiteX205" fmla="*/ 794692 w 900285"/>
                  <a:gd name="connsiteY205" fmla="*/ 64304 h 538654"/>
                  <a:gd name="connsiteX206" fmla="*/ 793596 w 900285"/>
                  <a:gd name="connsiteY206" fmla="*/ 68885 h 538654"/>
                  <a:gd name="connsiteX207" fmla="*/ 793454 w 900285"/>
                  <a:gd name="connsiteY207" fmla="*/ 68971 h 538654"/>
                  <a:gd name="connsiteX208" fmla="*/ 775928 w 900285"/>
                  <a:gd name="connsiteY208" fmla="*/ 79449 h 538654"/>
                  <a:gd name="connsiteX209" fmla="*/ 774023 w 900285"/>
                  <a:gd name="connsiteY209" fmla="*/ 79925 h 538654"/>
                  <a:gd name="connsiteX210" fmla="*/ 809265 w 900285"/>
                  <a:gd name="connsiteY210" fmla="*/ 59065 h 538654"/>
                  <a:gd name="connsiteX211" fmla="*/ 806313 w 900285"/>
                  <a:gd name="connsiteY211" fmla="*/ 57351 h 538654"/>
                  <a:gd name="connsiteX212" fmla="*/ 807341 w 900285"/>
                  <a:gd name="connsiteY212" fmla="*/ 52750 h 538654"/>
                  <a:gd name="connsiteX213" fmla="*/ 807455 w 900285"/>
                  <a:gd name="connsiteY213" fmla="*/ 52683 h 538654"/>
                  <a:gd name="connsiteX214" fmla="*/ 824981 w 900285"/>
                  <a:gd name="connsiteY214" fmla="*/ 42206 h 538654"/>
                  <a:gd name="connsiteX215" fmla="*/ 829744 w 900285"/>
                  <a:gd name="connsiteY215" fmla="*/ 43444 h 538654"/>
                  <a:gd name="connsiteX216" fmla="*/ 828506 w 900285"/>
                  <a:gd name="connsiteY216" fmla="*/ 48111 h 538654"/>
                  <a:gd name="connsiteX217" fmla="*/ 810980 w 900285"/>
                  <a:gd name="connsiteY217" fmla="*/ 58589 h 538654"/>
                  <a:gd name="connsiteX218" fmla="*/ 809075 w 900285"/>
                  <a:gd name="connsiteY218" fmla="*/ 59065 h 538654"/>
                  <a:gd name="connsiteX219" fmla="*/ 844222 w 900285"/>
                  <a:gd name="connsiteY219" fmla="*/ 38205 h 538654"/>
                  <a:gd name="connsiteX220" fmla="*/ 840821 w 900285"/>
                  <a:gd name="connsiteY220" fmla="*/ 34748 h 538654"/>
                  <a:gd name="connsiteX221" fmla="*/ 842507 w 900285"/>
                  <a:gd name="connsiteY221" fmla="*/ 31824 h 538654"/>
                  <a:gd name="connsiteX222" fmla="*/ 860033 w 900285"/>
                  <a:gd name="connsiteY222" fmla="*/ 21346 h 538654"/>
                  <a:gd name="connsiteX223" fmla="*/ 864701 w 900285"/>
                  <a:gd name="connsiteY223" fmla="*/ 22584 h 538654"/>
                  <a:gd name="connsiteX224" fmla="*/ 863672 w 900285"/>
                  <a:gd name="connsiteY224" fmla="*/ 27185 h 538654"/>
                  <a:gd name="connsiteX225" fmla="*/ 863558 w 900285"/>
                  <a:gd name="connsiteY225" fmla="*/ 27252 h 538654"/>
                  <a:gd name="connsiteX226" fmla="*/ 846032 w 900285"/>
                  <a:gd name="connsiteY226" fmla="*/ 37729 h 538654"/>
                  <a:gd name="connsiteX227" fmla="*/ 844031 w 900285"/>
                  <a:gd name="connsiteY227" fmla="*/ 38205 h 538654"/>
                  <a:gd name="connsiteX228" fmla="*/ 879274 w 900285"/>
                  <a:gd name="connsiteY228" fmla="*/ 17346 h 538654"/>
                  <a:gd name="connsiteX229" fmla="*/ 875873 w 900285"/>
                  <a:gd name="connsiteY229" fmla="*/ 13888 h 538654"/>
                  <a:gd name="connsiteX230" fmla="*/ 877559 w 900285"/>
                  <a:gd name="connsiteY230" fmla="*/ 10964 h 538654"/>
                  <a:gd name="connsiteX231" fmla="*/ 895086 w 900285"/>
                  <a:gd name="connsiteY231" fmla="*/ 486 h 538654"/>
                  <a:gd name="connsiteX232" fmla="*/ 899800 w 900285"/>
                  <a:gd name="connsiteY232" fmla="*/ 1677 h 538654"/>
                  <a:gd name="connsiteX233" fmla="*/ 898610 w 900285"/>
                  <a:gd name="connsiteY233" fmla="*/ 6392 h 538654"/>
                  <a:gd name="connsiteX234" fmla="*/ 881084 w 900285"/>
                  <a:gd name="connsiteY234" fmla="*/ 16869 h 538654"/>
                  <a:gd name="connsiteX235" fmla="*/ 879083 w 900285"/>
                  <a:gd name="connsiteY235" fmla="*/ 17346 h 53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00285" h="538654">
                    <a:moveTo>
                      <a:pt x="3450" y="538649"/>
                    </a:moveTo>
                    <a:cubicBezTo>
                      <a:pt x="2260" y="538649"/>
                      <a:pt x="1145" y="538039"/>
                      <a:pt x="497" y="537030"/>
                    </a:cubicBezTo>
                    <a:cubicBezTo>
                      <a:pt x="-484" y="535410"/>
                      <a:pt x="31" y="533305"/>
                      <a:pt x="1650" y="532315"/>
                    </a:cubicBezTo>
                    <a:cubicBezTo>
                      <a:pt x="1678" y="532305"/>
                      <a:pt x="1707" y="532286"/>
                      <a:pt x="1736" y="532267"/>
                    </a:cubicBezTo>
                    <a:lnTo>
                      <a:pt x="19166" y="521885"/>
                    </a:lnTo>
                    <a:cubicBezTo>
                      <a:pt x="20767" y="520875"/>
                      <a:pt x="22891" y="521361"/>
                      <a:pt x="23891" y="522971"/>
                    </a:cubicBezTo>
                    <a:cubicBezTo>
                      <a:pt x="23910" y="522990"/>
                      <a:pt x="23919" y="523009"/>
                      <a:pt x="23929" y="523028"/>
                    </a:cubicBezTo>
                    <a:cubicBezTo>
                      <a:pt x="24910" y="524647"/>
                      <a:pt x="24396" y="526752"/>
                      <a:pt x="22776" y="527743"/>
                    </a:cubicBezTo>
                    <a:cubicBezTo>
                      <a:pt x="22748" y="527752"/>
                      <a:pt x="22719" y="527771"/>
                      <a:pt x="22691" y="527791"/>
                    </a:cubicBezTo>
                    <a:lnTo>
                      <a:pt x="5165" y="538173"/>
                    </a:lnTo>
                    <a:cubicBezTo>
                      <a:pt x="4660" y="538516"/>
                      <a:pt x="4060" y="538687"/>
                      <a:pt x="3450" y="538649"/>
                    </a:cubicBezTo>
                    <a:close/>
                    <a:moveTo>
                      <a:pt x="38502" y="517789"/>
                    </a:moveTo>
                    <a:cubicBezTo>
                      <a:pt x="37292" y="517846"/>
                      <a:pt x="36149" y="517218"/>
                      <a:pt x="35549" y="516170"/>
                    </a:cubicBezTo>
                    <a:cubicBezTo>
                      <a:pt x="34540" y="514570"/>
                      <a:pt x="35026" y="512446"/>
                      <a:pt x="36635" y="511446"/>
                    </a:cubicBezTo>
                    <a:cubicBezTo>
                      <a:pt x="36654" y="511427"/>
                      <a:pt x="36673" y="511417"/>
                      <a:pt x="36692" y="511408"/>
                    </a:cubicBezTo>
                    <a:lnTo>
                      <a:pt x="54218" y="501025"/>
                    </a:lnTo>
                    <a:cubicBezTo>
                      <a:pt x="55847" y="500054"/>
                      <a:pt x="57962" y="500587"/>
                      <a:pt x="58933" y="502216"/>
                    </a:cubicBezTo>
                    <a:cubicBezTo>
                      <a:pt x="59905" y="503845"/>
                      <a:pt x="59371" y="505959"/>
                      <a:pt x="57743" y="506931"/>
                    </a:cubicBezTo>
                    <a:lnTo>
                      <a:pt x="40217" y="517313"/>
                    </a:lnTo>
                    <a:cubicBezTo>
                      <a:pt x="39712" y="517646"/>
                      <a:pt x="39112" y="517808"/>
                      <a:pt x="38502" y="517789"/>
                    </a:cubicBezTo>
                    <a:close/>
                    <a:moveTo>
                      <a:pt x="73459" y="496929"/>
                    </a:moveTo>
                    <a:cubicBezTo>
                      <a:pt x="71563" y="496910"/>
                      <a:pt x="70039" y="495367"/>
                      <a:pt x="70058" y="493472"/>
                    </a:cubicBezTo>
                    <a:cubicBezTo>
                      <a:pt x="70068" y="492272"/>
                      <a:pt x="70706" y="491157"/>
                      <a:pt x="71744" y="490548"/>
                    </a:cubicBezTo>
                    <a:lnTo>
                      <a:pt x="89270" y="480166"/>
                    </a:lnTo>
                    <a:cubicBezTo>
                      <a:pt x="90899" y="479194"/>
                      <a:pt x="93014" y="479727"/>
                      <a:pt x="93985" y="481356"/>
                    </a:cubicBezTo>
                    <a:cubicBezTo>
                      <a:pt x="94957" y="482985"/>
                      <a:pt x="94423" y="485099"/>
                      <a:pt x="92795" y="486071"/>
                    </a:cubicBezTo>
                    <a:lnTo>
                      <a:pt x="75269" y="496453"/>
                    </a:lnTo>
                    <a:cubicBezTo>
                      <a:pt x="74726" y="496796"/>
                      <a:pt x="74097" y="496968"/>
                      <a:pt x="73459" y="496929"/>
                    </a:cubicBezTo>
                    <a:close/>
                    <a:moveTo>
                      <a:pt x="108511" y="476070"/>
                    </a:moveTo>
                    <a:cubicBezTo>
                      <a:pt x="106615" y="476051"/>
                      <a:pt x="105092" y="474508"/>
                      <a:pt x="105111" y="472612"/>
                    </a:cubicBezTo>
                    <a:cubicBezTo>
                      <a:pt x="105120" y="471412"/>
                      <a:pt x="105758" y="470298"/>
                      <a:pt x="106796" y="469688"/>
                    </a:cubicBezTo>
                    <a:lnTo>
                      <a:pt x="124322" y="459306"/>
                    </a:lnTo>
                    <a:cubicBezTo>
                      <a:pt x="125932" y="458353"/>
                      <a:pt x="128009" y="458858"/>
                      <a:pt x="128990" y="460449"/>
                    </a:cubicBezTo>
                    <a:cubicBezTo>
                      <a:pt x="129971" y="462068"/>
                      <a:pt x="129456" y="464173"/>
                      <a:pt x="127837" y="465164"/>
                    </a:cubicBezTo>
                    <a:cubicBezTo>
                      <a:pt x="127809" y="465173"/>
                      <a:pt x="127780" y="465192"/>
                      <a:pt x="127751" y="465211"/>
                    </a:cubicBezTo>
                    <a:lnTo>
                      <a:pt x="110321" y="475593"/>
                    </a:lnTo>
                    <a:cubicBezTo>
                      <a:pt x="109778" y="475936"/>
                      <a:pt x="109149" y="476108"/>
                      <a:pt x="108511" y="476070"/>
                    </a:cubicBezTo>
                    <a:close/>
                    <a:moveTo>
                      <a:pt x="143563" y="455305"/>
                    </a:moveTo>
                    <a:cubicBezTo>
                      <a:pt x="142353" y="455267"/>
                      <a:pt x="141248" y="454619"/>
                      <a:pt x="140610" y="453591"/>
                    </a:cubicBezTo>
                    <a:cubicBezTo>
                      <a:pt x="139648" y="451952"/>
                      <a:pt x="140153" y="449847"/>
                      <a:pt x="141753" y="448828"/>
                    </a:cubicBezTo>
                    <a:lnTo>
                      <a:pt x="159279" y="438446"/>
                    </a:lnTo>
                    <a:cubicBezTo>
                      <a:pt x="160908" y="437474"/>
                      <a:pt x="163022" y="438008"/>
                      <a:pt x="163994" y="439637"/>
                    </a:cubicBezTo>
                    <a:cubicBezTo>
                      <a:pt x="164966" y="441265"/>
                      <a:pt x="164432" y="443380"/>
                      <a:pt x="162804" y="444351"/>
                    </a:cubicBezTo>
                    <a:lnTo>
                      <a:pt x="145278" y="454734"/>
                    </a:lnTo>
                    <a:cubicBezTo>
                      <a:pt x="144782" y="455105"/>
                      <a:pt x="144182" y="455305"/>
                      <a:pt x="143563" y="455305"/>
                    </a:cubicBezTo>
                    <a:close/>
                    <a:moveTo>
                      <a:pt x="178615" y="434445"/>
                    </a:moveTo>
                    <a:cubicBezTo>
                      <a:pt x="177386" y="434455"/>
                      <a:pt x="176253" y="433798"/>
                      <a:pt x="175662" y="432731"/>
                    </a:cubicBezTo>
                    <a:cubicBezTo>
                      <a:pt x="174653" y="431131"/>
                      <a:pt x="175138" y="429007"/>
                      <a:pt x="176748" y="428007"/>
                    </a:cubicBezTo>
                    <a:cubicBezTo>
                      <a:pt x="176767" y="427987"/>
                      <a:pt x="176786" y="427978"/>
                      <a:pt x="176805" y="427968"/>
                    </a:cubicBezTo>
                    <a:lnTo>
                      <a:pt x="194331" y="417586"/>
                    </a:lnTo>
                    <a:cubicBezTo>
                      <a:pt x="195960" y="416615"/>
                      <a:pt x="198075" y="417148"/>
                      <a:pt x="199046" y="418777"/>
                    </a:cubicBezTo>
                    <a:cubicBezTo>
                      <a:pt x="200018" y="420406"/>
                      <a:pt x="199484" y="422520"/>
                      <a:pt x="197855" y="423492"/>
                    </a:cubicBezTo>
                    <a:lnTo>
                      <a:pt x="180330" y="433874"/>
                    </a:lnTo>
                    <a:cubicBezTo>
                      <a:pt x="179825" y="434236"/>
                      <a:pt x="179234" y="434436"/>
                      <a:pt x="178615" y="434445"/>
                    </a:cubicBezTo>
                    <a:close/>
                    <a:moveTo>
                      <a:pt x="213572" y="413586"/>
                    </a:moveTo>
                    <a:cubicBezTo>
                      <a:pt x="212362" y="413548"/>
                      <a:pt x="211257" y="412900"/>
                      <a:pt x="210619" y="411871"/>
                    </a:cubicBezTo>
                    <a:cubicBezTo>
                      <a:pt x="209676" y="410214"/>
                      <a:pt x="210219" y="408099"/>
                      <a:pt x="211857" y="407109"/>
                    </a:cubicBezTo>
                    <a:lnTo>
                      <a:pt x="229383" y="396726"/>
                    </a:lnTo>
                    <a:cubicBezTo>
                      <a:pt x="231012" y="395755"/>
                      <a:pt x="233127" y="396288"/>
                      <a:pt x="234098" y="397917"/>
                    </a:cubicBezTo>
                    <a:cubicBezTo>
                      <a:pt x="235069" y="399546"/>
                      <a:pt x="234536" y="401660"/>
                      <a:pt x="232907" y="402632"/>
                    </a:cubicBezTo>
                    <a:lnTo>
                      <a:pt x="215381" y="413109"/>
                    </a:lnTo>
                    <a:cubicBezTo>
                      <a:pt x="214829" y="413414"/>
                      <a:pt x="214200" y="413576"/>
                      <a:pt x="213572" y="413586"/>
                    </a:cubicBezTo>
                    <a:close/>
                    <a:moveTo>
                      <a:pt x="248624" y="392726"/>
                    </a:moveTo>
                    <a:cubicBezTo>
                      <a:pt x="247414" y="392688"/>
                      <a:pt x="246309" y="392040"/>
                      <a:pt x="245671" y="391012"/>
                    </a:cubicBezTo>
                    <a:cubicBezTo>
                      <a:pt x="244709" y="389440"/>
                      <a:pt x="245195" y="387392"/>
                      <a:pt x="246766" y="386430"/>
                    </a:cubicBezTo>
                    <a:cubicBezTo>
                      <a:pt x="246814" y="386401"/>
                      <a:pt x="246861" y="386373"/>
                      <a:pt x="246909" y="386344"/>
                    </a:cubicBezTo>
                    <a:lnTo>
                      <a:pt x="264435" y="375867"/>
                    </a:lnTo>
                    <a:cubicBezTo>
                      <a:pt x="265978" y="374771"/>
                      <a:pt x="268121" y="375133"/>
                      <a:pt x="269217" y="376676"/>
                    </a:cubicBezTo>
                    <a:cubicBezTo>
                      <a:pt x="270312" y="378219"/>
                      <a:pt x="269950" y="380353"/>
                      <a:pt x="268407" y="381458"/>
                    </a:cubicBezTo>
                    <a:cubicBezTo>
                      <a:pt x="268236" y="381582"/>
                      <a:pt x="268055" y="381687"/>
                      <a:pt x="267864" y="381772"/>
                    </a:cubicBezTo>
                    <a:lnTo>
                      <a:pt x="250433" y="392250"/>
                    </a:lnTo>
                    <a:cubicBezTo>
                      <a:pt x="249871" y="392535"/>
                      <a:pt x="249252" y="392707"/>
                      <a:pt x="248624" y="392726"/>
                    </a:cubicBezTo>
                    <a:close/>
                    <a:moveTo>
                      <a:pt x="283676" y="371866"/>
                    </a:moveTo>
                    <a:cubicBezTo>
                      <a:pt x="282447" y="371876"/>
                      <a:pt x="281313" y="371219"/>
                      <a:pt x="280723" y="370152"/>
                    </a:cubicBezTo>
                    <a:cubicBezTo>
                      <a:pt x="279742" y="368599"/>
                      <a:pt x="280199" y="366532"/>
                      <a:pt x="281752" y="365551"/>
                    </a:cubicBezTo>
                    <a:cubicBezTo>
                      <a:pt x="281790" y="365532"/>
                      <a:pt x="281828" y="365503"/>
                      <a:pt x="281866" y="365484"/>
                    </a:cubicBezTo>
                    <a:lnTo>
                      <a:pt x="299392" y="355007"/>
                    </a:lnTo>
                    <a:cubicBezTo>
                      <a:pt x="301049" y="354064"/>
                      <a:pt x="303164" y="354607"/>
                      <a:pt x="304155" y="356245"/>
                    </a:cubicBezTo>
                    <a:cubicBezTo>
                      <a:pt x="305097" y="357874"/>
                      <a:pt x="304545" y="359960"/>
                      <a:pt x="302916" y="360912"/>
                    </a:cubicBezTo>
                    <a:lnTo>
                      <a:pt x="285390" y="371390"/>
                    </a:lnTo>
                    <a:cubicBezTo>
                      <a:pt x="285009" y="371619"/>
                      <a:pt x="284590" y="371780"/>
                      <a:pt x="284152" y="371866"/>
                    </a:cubicBezTo>
                    <a:close/>
                    <a:moveTo>
                      <a:pt x="318728" y="351006"/>
                    </a:moveTo>
                    <a:cubicBezTo>
                      <a:pt x="317489" y="351064"/>
                      <a:pt x="316337" y="350397"/>
                      <a:pt x="315775" y="349292"/>
                    </a:cubicBezTo>
                    <a:cubicBezTo>
                      <a:pt x="314794" y="347739"/>
                      <a:pt x="315251" y="345672"/>
                      <a:pt x="316804" y="344691"/>
                    </a:cubicBezTo>
                    <a:cubicBezTo>
                      <a:pt x="316842" y="344672"/>
                      <a:pt x="316880" y="344644"/>
                      <a:pt x="316918" y="344625"/>
                    </a:cubicBezTo>
                    <a:lnTo>
                      <a:pt x="334444" y="334147"/>
                    </a:lnTo>
                    <a:cubicBezTo>
                      <a:pt x="336073" y="333204"/>
                      <a:pt x="338159" y="333766"/>
                      <a:pt x="339111" y="335385"/>
                    </a:cubicBezTo>
                    <a:cubicBezTo>
                      <a:pt x="340092" y="336938"/>
                      <a:pt x="339635" y="339005"/>
                      <a:pt x="338082" y="339986"/>
                    </a:cubicBezTo>
                    <a:cubicBezTo>
                      <a:pt x="338044" y="340005"/>
                      <a:pt x="338006" y="340034"/>
                      <a:pt x="337968" y="340053"/>
                    </a:cubicBezTo>
                    <a:lnTo>
                      <a:pt x="320442" y="350530"/>
                    </a:lnTo>
                    <a:cubicBezTo>
                      <a:pt x="319918" y="350816"/>
                      <a:pt x="319328" y="350978"/>
                      <a:pt x="318728" y="351006"/>
                    </a:cubicBezTo>
                    <a:close/>
                    <a:moveTo>
                      <a:pt x="353684" y="330242"/>
                    </a:moveTo>
                    <a:cubicBezTo>
                      <a:pt x="351789" y="330223"/>
                      <a:pt x="350265" y="328680"/>
                      <a:pt x="350284" y="326784"/>
                    </a:cubicBezTo>
                    <a:cubicBezTo>
                      <a:pt x="350294" y="325584"/>
                      <a:pt x="350932" y="324470"/>
                      <a:pt x="351970" y="323860"/>
                    </a:cubicBezTo>
                    <a:lnTo>
                      <a:pt x="369496" y="313383"/>
                    </a:lnTo>
                    <a:cubicBezTo>
                      <a:pt x="371125" y="312411"/>
                      <a:pt x="373239" y="312945"/>
                      <a:pt x="374211" y="314573"/>
                    </a:cubicBezTo>
                    <a:cubicBezTo>
                      <a:pt x="375182" y="316202"/>
                      <a:pt x="374649" y="318317"/>
                      <a:pt x="373020" y="319288"/>
                    </a:cubicBezTo>
                    <a:lnTo>
                      <a:pt x="355494" y="329766"/>
                    </a:lnTo>
                    <a:cubicBezTo>
                      <a:pt x="354942" y="330070"/>
                      <a:pt x="354313" y="330232"/>
                      <a:pt x="353684" y="330242"/>
                    </a:cubicBezTo>
                    <a:close/>
                    <a:moveTo>
                      <a:pt x="388927" y="309287"/>
                    </a:moveTo>
                    <a:cubicBezTo>
                      <a:pt x="387708" y="309277"/>
                      <a:pt x="386584" y="308630"/>
                      <a:pt x="385974" y="307572"/>
                    </a:cubicBezTo>
                    <a:cubicBezTo>
                      <a:pt x="385012" y="306001"/>
                      <a:pt x="385498" y="303953"/>
                      <a:pt x="387070" y="302991"/>
                    </a:cubicBezTo>
                    <a:cubicBezTo>
                      <a:pt x="387117" y="302962"/>
                      <a:pt x="387165" y="302934"/>
                      <a:pt x="387213" y="302905"/>
                    </a:cubicBezTo>
                    <a:lnTo>
                      <a:pt x="404643" y="292428"/>
                    </a:lnTo>
                    <a:cubicBezTo>
                      <a:pt x="406301" y="291485"/>
                      <a:pt x="408415" y="292028"/>
                      <a:pt x="409406" y="293666"/>
                    </a:cubicBezTo>
                    <a:cubicBezTo>
                      <a:pt x="410368" y="295238"/>
                      <a:pt x="409882" y="297285"/>
                      <a:pt x="408310" y="298248"/>
                    </a:cubicBezTo>
                    <a:cubicBezTo>
                      <a:pt x="408263" y="298276"/>
                      <a:pt x="408215" y="298305"/>
                      <a:pt x="408167" y="298333"/>
                    </a:cubicBezTo>
                    <a:lnTo>
                      <a:pt x="390641" y="308811"/>
                    </a:lnTo>
                    <a:cubicBezTo>
                      <a:pt x="390118" y="309115"/>
                      <a:pt x="389527" y="309277"/>
                      <a:pt x="388927" y="309287"/>
                    </a:cubicBezTo>
                    <a:close/>
                    <a:moveTo>
                      <a:pt x="423979" y="288427"/>
                    </a:moveTo>
                    <a:cubicBezTo>
                      <a:pt x="422741" y="288484"/>
                      <a:pt x="421588" y="287818"/>
                      <a:pt x="421026" y="286713"/>
                    </a:cubicBezTo>
                    <a:cubicBezTo>
                      <a:pt x="420045" y="285160"/>
                      <a:pt x="420502" y="283093"/>
                      <a:pt x="422055" y="282112"/>
                    </a:cubicBezTo>
                    <a:cubicBezTo>
                      <a:pt x="422093" y="282093"/>
                      <a:pt x="422131" y="282065"/>
                      <a:pt x="422169" y="282045"/>
                    </a:cubicBezTo>
                    <a:lnTo>
                      <a:pt x="439695" y="271568"/>
                    </a:lnTo>
                    <a:cubicBezTo>
                      <a:pt x="441353" y="270625"/>
                      <a:pt x="443467" y="271168"/>
                      <a:pt x="444458" y="272806"/>
                    </a:cubicBezTo>
                    <a:cubicBezTo>
                      <a:pt x="445391" y="274435"/>
                      <a:pt x="444839" y="276521"/>
                      <a:pt x="443220" y="277473"/>
                    </a:cubicBezTo>
                    <a:lnTo>
                      <a:pt x="425693" y="287951"/>
                    </a:lnTo>
                    <a:cubicBezTo>
                      <a:pt x="425113" y="288265"/>
                      <a:pt x="424455" y="288437"/>
                      <a:pt x="423788" y="288427"/>
                    </a:cubicBezTo>
                    <a:close/>
                    <a:moveTo>
                      <a:pt x="458936" y="267567"/>
                    </a:moveTo>
                    <a:cubicBezTo>
                      <a:pt x="457040" y="267548"/>
                      <a:pt x="455516" y="266005"/>
                      <a:pt x="455535" y="264110"/>
                    </a:cubicBezTo>
                    <a:cubicBezTo>
                      <a:pt x="455545" y="262910"/>
                      <a:pt x="456183" y="261795"/>
                      <a:pt x="457221" y="261186"/>
                    </a:cubicBezTo>
                    <a:lnTo>
                      <a:pt x="474747" y="250708"/>
                    </a:lnTo>
                    <a:cubicBezTo>
                      <a:pt x="476557" y="250003"/>
                      <a:pt x="478605" y="250899"/>
                      <a:pt x="479310" y="252708"/>
                    </a:cubicBezTo>
                    <a:cubicBezTo>
                      <a:pt x="479862" y="254128"/>
                      <a:pt x="479443" y="255737"/>
                      <a:pt x="478272" y="256709"/>
                    </a:cubicBezTo>
                    <a:lnTo>
                      <a:pt x="460746" y="267091"/>
                    </a:lnTo>
                    <a:cubicBezTo>
                      <a:pt x="460155" y="267472"/>
                      <a:pt x="459450" y="267644"/>
                      <a:pt x="458745" y="267567"/>
                    </a:cubicBezTo>
                    <a:close/>
                    <a:moveTo>
                      <a:pt x="493988" y="246708"/>
                    </a:moveTo>
                    <a:cubicBezTo>
                      <a:pt x="492092" y="246689"/>
                      <a:pt x="490568" y="245146"/>
                      <a:pt x="490587" y="243250"/>
                    </a:cubicBezTo>
                    <a:cubicBezTo>
                      <a:pt x="490597" y="242050"/>
                      <a:pt x="491235" y="240936"/>
                      <a:pt x="492273" y="240326"/>
                    </a:cubicBezTo>
                    <a:lnTo>
                      <a:pt x="509799" y="229944"/>
                    </a:lnTo>
                    <a:cubicBezTo>
                      <a:pt x="511352" y="228963"/>
                      <a:pt x="513419" y="229420"/>
                      <a:pt x="514400" y="230972"/>
                    </a:cubicBezTo>
                    <a:cubicBezTo>
                      <a:pt x="514419" y="231011"/>
                      <a:pt x="514447" y="231049"/>
                      <a:pt x="514466" y="231087"/>
                    </a:cubicBezTo>
                    <a:cubicBezTo>
                      <a:pt x="515447" y="232706"/>
                      <a:pt x="514933" y="234811"/>
                      <a:pt x="513314" y="235802"/>
                    </a:cubicBezTo>
                    <a:cubicBezTo>
                      <a:pt x="513285" y="235811"/>
                      <a:pt x="513257" y="235830"/>
                      <a:pt x="513228" y="235849"/>
                    </a:cubicBezTo>
                    <a:lnTo>
                      <a:pt x="495797" y="246231"/>
                    </a:lnTo>
                    <a:cubicBezTo>
                      <a:pt x="495178" y="246641"/>
                      <a:pt x="494435" y="246812"/>
                      <a:pt x="493702" y="246708"/>
                    </a:cubicBezTo>
                    <a:close/>
                    <a:moveTo>
                      <a:pt x="529040" y="225848"/>
                    </a:moveTo>
                    <a:cubicBezTo>
                      <a:pt x="527144" y="225886"/>
                      <a:pt x="525582" y="224381"/>
                      <a:pt x="525544" y="222486"/>
                    </a:cubicBezTo>
                    <a:cubicBezTo>
                      <a:pt x="525515" y="221247"/>
                      <a:pt x="526163" y="220095"/>
                      <a:pt x="527230" y="219466"/>
                    </a:cubicBezTo>
                    <a:lnTo>
                      <a:pt x="544756" y="209084"/>
                    </a:lnTo>
                    <a:cubicBezTo>
                      <a:pt x="546356" y="208074"/>
                      <a:pt x="548480" y="208560"/>
                      <a:pt x="549480" y="210170"/>
                    </a:cubicBezTo>
                    <a:cubicBezTo>
                      <a:pt x="549490" y="210189"/>
                      <a:pt x="549509" y="210208"/>
                      <a:pt x="549518" y="210227"/>
                    </a:cubicBezTo>
                    <a:cubicBezTo>
                      <a:pt x="550462" y="211884"/>
                      <a:pt x="549919" y="213999"/>
                      <a:pt x="548280" y="214989"/>
                    </a:cubicBezTo>
                    <a:lnTo>
                      <a:pt x="530564" y="225467"/>
                    </a:lnTo>
                    <a:cubicBezTo>
                      <a:pt x="530011" y="225648"/>
                      <a:pt x="529402" y="225648"/>
                      <a:pt x="528849" y="225467"/>
                    </a:cubicBezTo>
                    <a:close/>
                    <a:moveTo>
                      <a:pt x="564092" y="204988"/>
                    </a:moveTo>
                    <a:cubicBezTo>
                      <a:pt x="562882" y="205045"/>
                      <a:pt x="561739" y="204417"/>
                      <a:pt x="561139" y="203369"/>
                    </a:cubicBezTo>
                    <a:cubicBezTo>
                      <a:pt x="560129" y="201769"/>
                      <a:pt x="560615" y="199645"/>
                      <a:pt x="562225" y="198645"/>
                    </a:cubicBezTo>
                    <a:cubicBezTo>
                      <a:pt x="562244" y="198626"/>
                      <a:pt x="562263" y="198616"/>
                      <a:pt x="562282" y="198606"/>
                    </a:cubicBezTo>
                    <a:lnTo>
                      <a:pt x="579808" y="188224"/>
                    </a:lnTo>
                    <a:cubicBezTo>
                      <a:pt x="581437" y="187253"/>
                      <a:pt x="583551" y="187786"/>
                      <a:pt x="584523" y="189415"/>
                    </a:cubicBezTo>
                    <a:cubicBezTo>
                      <a:pt x="585494" y="191044"/>
                      <a:pt x="584961" y="193158"/>
                      <a:pt x="583332" y="194130"/>
                    </a:cubicBezTo>
                    <a:lnTo>
                      <a:pt x="565806" y="204512"/>
                    </a:lnTo>
                    <a:cubicBezTo>
                      <a:pt x="565244" y="204883"/>
                      <a:pt x="564568" y="205055"/>
                      <a:pt x="563901" y="204988"/>
                    </a:cubicBezTo>
                    <a:close/>
                    <a:moveTo>
                      <a:pt x="599048" y="184128"/>
                    </a:moveTo>
                    <a:cubicBezTo>
                      <a:pt x="597153" y="184109"/>
                      <a:pt x="595629" y="182566"/>
                      <a:pt x="595648" y="180671"/>
                    </a:cubicBezTo>
                    <a:cubicBezTo>
                      <a:pt x="595658" y="179471"/>
                      <a:pt x="596296" y="178356"/>
                      <a:pt x="597334" y="177747"/>
                    </a:cubicBezTo>
                    <a:lnTo>
                      <a:pt x="614860" y="167364"/>
                    </a:lnTo>
                    <a:cubicBezTo>
                      <a:pt x="616489" y="166393"/>
                      <a:pt x="618603" y="166926"/>
                      <a:pt x="619575" y="168555"/>
                    </a:cubicBezTo>
                    <a:cubicBezTo>
                      <a:pt x="620546" y="170184"/>
                      <a:pt x="620013" y="172298"/>
                      <a:pt x="618384" y="173270"/>
                    </a:cubicBezTo>
                    <a:lnTo>
                      <a:pt x="600858" y="183652"/>
                    </a:lnTo>
                    <a:cubicBezTo>
                      <a:pt x="600163" y="184138"/>
                      <a:pt x="599306" y="184309"/>
                      <a:pt x="598477" y="184128"/>
                    </a:cubicBezTo>
                    <a:close/>
                    <a:moveTo>
                      <a:pt x="634100" y="163269"/>
                    </a:moveTo>
                    <a:cubicBezTo>
                      <a:pt x="632910" y="163269"/>
                      <a:pt x="631795" y="162659"/>
                      <a:pt x="631148" y="161649"/>
                    </a:cubicBezTo>
                    <a:cubicBezTo>
                      <a:pt x="630167" y="160030"/>
                      <a:pt x="630681" y="157925"/>
                      <a:pt x="632300" y="156935"/>
                    </a:cubicBezTo>
                    <a:cubicBezTo>
                      <a:pt x="632329" y="156925"/>
                      <a:pt x="632357" y="156906"/>
                      <a:pt x="632386" y="156887"/>
                    </a:cubicBezTo>
                    <a:lnTo>
                      <a:pt x="649912" y="146505"/>
                    </a:lnTo>
                    <a:cubicBezTo>
                      <a:pt x="651522" y="145552"/>
                      <a:pt x="653598" y="146057"/>
                      <a:pt x="654579" y="147648"/>
                    </a:cubicBezTo>
                    <a:cubicBezTo>
                      <a:pt x="655560" y="149267"/>
                      <a:pt x="655046" y="151372"/>
                      <a:pt x="653427" y="152363"/>
                    </a:cubicBezTo>
                    <a:cubicBezTo>
                      <a:pt x="653398" y="152372"/>
                      <a:pt x="653370" y="152391"/>
                      <a:pt x="653341" y="152410"/>
                    </a:cubicBezTo>
                    <a:lnTo>
                      <a:pt x="635910" y="162792"/>
                    </a:lnTo>
                    <a:cubicBezTo>
                      <a:pt x="635310" y="163164"/>
                      <a:pt x="634615" y="163335"/>
                      <a:pt x="633910" y="163269"/>
                    </a:cubicBezTo>
                    <a:close/>
                    <a:moveTo>
                      <a:pt x="669153" y="142504"/>
                    </a:moveTo>
                    <a:cubicBezTo>
                      <a:pt x="667924" y="142514"/>
                      <a:pt x="666790" y="141857"/>
                      <a:pt x="666200" y="140790"/>
                    </a:cubicBezTo>
                    <a:cubicBezTo>
                      <a:pt x="665238" y="139151"/>
                      <a:pt x="665743" y="137046"/>
                      <a:pt x="667343" y="136027"/>
                    </a:cubicBezTo>
                    <a:lnTo>
                      <a:pt x="684869" y="125645"/>
                    </a:lnTo>
                    <a:cubicBezTo>
                      <a:pt x="686497" y="124673"/>
                      <a:pt x="688612" y="125207"/>
                      <a:pt x="689584" y="126836"/>
                    </a:cubicBezTo>
                    <a:cubicBezTo>
                      <a:pt x="690555" y="128464"/>
                      <a:pt x="690022" y="130579"/>
                      <a:pt x="688393" y="131550"/>
                    </a:cubicBezTo>
                    <a:lnTo>
                      <a:pt x="670867" y="141933"/>
                    </a:lnTo>
                    <a:cubicBezTo>
                      <a:pt x="670314" y="142333"/>
                      <a:pt x="669638" y="142533"/>
                      <a:pt x="668962" y="142504"/>
                    </a:cubicBezTo>
                    <a:close/>
                    <a:moveTo>
                      <a:pt x="704205" y="121644"/>
                    </a:moveTo>
                    <a:cubicBezTo>
                      <a:pt x="702976" y="121654"/>
                      <a:pt x="701842" y="120997"/>
                      <a:pt x="701252" y="119930"/>
                    </a:cubicBezTo>
                    <a:cubicBezTo>
                      <a:pt x="700242" y="118330"/>
                      <a:pt x="700728" y="116206"/>
                      <a:pt x="702337" y="115206"/>
                    </a:cubicBezTo>
                    <a:cubicBezTo>
                      <a:pt x="702357" y="115186"/>
                      <a:pt x="702376" y="115177"/>
                      <a:pt x="702395" y="115167"/>
                    </a:cubicBezTo>
                    <a:lnTo>
                      <a:pt x="719921" y="104785"/>
                    </a:lnTo>
                    <a:cubicBezTo>
                      <a:pt x="721540" y="103804"/>
                      <a:pt x="723645" y="104318"/>
                      <a:pt x="724636" y="105938"/>
                    </a:cubicBezTo>
                    <a:cubicBezTo>
                      <a:pt x="724645" y="105966"/>
                      <a:pt x="724664" y="105995"/>
                      <a:pt x="724683" y="106023"/>
                    </a:cubicBezTo>
                    <a:cubicBezTo>
                      <a:pt x="725626" y="107652"/>
                      <a:pt x="725064" y="109738"/>
                      <a:pt x="723445" y="110691"/>
                    </a:cubicBezTo>
                    <a:lnTo>
                      <a:pt x="705919" y="121168"/>
                    </a:lnTo>
                    <a:cubicBezTo>
                      <a:pt x="705338" y="121483"/>
                      <a:pt x="704681" y="121654"/>
                      <a:pt x="704014" y="121644"/>
                    </a:cubicBezTo>
                    <a:close/>
                    <a:moveTo>
                      <a:pt x="739161" y="100785"/>
                    </a:moveTo>
                    <a:cubicBezTo>
                      <a:pt x="737952" y="100747"/>
                      <a:pt x="736847" y="100099"/>
                      <a:pt x="736208" y="99070"/>
                    </a:cubicBezTo>
                    <a:cubicBezTo>
                      <a:pt x="735265" y="97413"/>
                      <a:pt x="735808" y="95298"/>
                      <a:pt x="737447" y="94308"/>
                    </a:cubicBezTo>
                    <a:lnTo>
                      <a:pt x="754973" y="83925"/>
                    </a:lnTo>
                    <a:cubicBezTo>
                      <a:pt x="756544" y="82963"/>
                      <a:pt x="758592" y="83449"/>
                      <a:pt x="759554" y="85021"/>
                    </a:cubicBezTo>
                    <a:cubicBezTo>
                      <a:pt x="759583" y="85068"/>
                      <a:pt x="759611" y="85116"/>
                      <a:pt x="759640" y="85164"/>
                    </a:cubicBezTo>
                    <a:cubicBezTo>
                      <a:pt x="760592" y="86773"/>
                      <a:pt x="760088" y="88850"/>
                      <a:pt x="758497" y="89831"/>
                    </a:cubicBezTo>
                    <a:lnTo>
                      <a:pt x="740971" y="100308"/>
                    </a:lnTo>
                    <a:cubicBezTo>
                      <a:pt x="740361" y="100642"/>
                      <a:pt x="739666" y="100804"/>
                      <a:pt x="738971" y="100785"/>
                    </a:cubicBezTo>
                    <a:close/>
                    <a:moveTo>
                      <a:pt x="774213" y="79925"/>
                    </a:moveTo>
                    <a:cubicBezTo>
                      <a:pt x="773004" y="79887"/>
                      <a:pt x="771899" y="79239"/>
                      <a:pt x="771261" y="78210"/>
                    </a:cubicBezTo>
                    <a:cubicBezTo>
                      <a:pt x="770298" y="76639"/>
                      <a:pt x="770784" y="74591"/>
                      <a:pt x="772356" y="73629"/>
                    </a:cubicBezTo>
                    <a:cubicBezTo>
                      <a:pt x="772404" y="73600"/>
                      <a:pt x="772451" y="73572"/>
                      <a:pt x="772499" y="73543"/>
                    </a:cubicBezTo>
                    <a:lnTo>
                      <a:pt x="789930" y="63066"/>
                    </a:lnTo>
                    <a:cubicBezTo>
                      <a:pt x="791549" y="62085"/>
                      <a:pt x="793654" y="62599"/>
                      <a:pt x="794644" y="64218"/>
                    </a:cubicBezTo>
                    <a:cubicBezTo>
                      <a:pt x="794654" y="64247"/>
                      <a:pt x="794673" y="64275"/>
                      <a:pt x="794692" y="64304"/>
                    </a:cubicBezTo>
                    <a:cubicBezTo>
                      <a:pt x="795654" y="65876"/>
                      <a:pt x="795168" y="67923"/>
                      <a:pt x="793596" y="68885"/>
                    </a:cubicBezTo>
                    <a:cubicBezTo>
                      <a:pt x="793549" y="68914"/>
                      <a:pt x="793501" y="68943"/>
                      <a:pt x="793454" y="68971"/>
                    </a:cubicBezTo>
                    <a:lnTo>
                      <a:pt x="775928" y="79449"/>
                    </a:lnTo>
                    <a:cubicBezTo>
                      <a:pt x="775347" y="79782"/>
                      <a:pt x="774689" y="79954"/>
                      <a:pt x="774023" y="79925"/>
                    </a:cubicBezTo>
                    <a:close/>
                    <a:moveTo>
                      <a:pt x="809265" y="59065"/>
                    </a:moveTo>
                    <a:cubicBezTo>
                      <a:pt x="808055" y="59037"/>
                      <a:pt x="806932" y="58389"/>
                      <a:pt x="806313" y="57351"/>
                    </a:cubicBezTo>
                    <a:cubicBezTo>
                      <a:pt x="805332" y="55798"/>
                      <a:pt x="805789" y="53731"/>
                      <a:pt x="807341" y="52750"/>
                    </a:cubicBezTo>
                    <a:cubicBezTo>
                      <a:pt x="807379" y="52731"/>
                      <a:pt x="807417" y="52702"/>
                      <a:pt x="807455" y="52683"/>
                    </a:cubicBezTo>
                    <a:lnTo>
                      <a:pt x="824981" y="42206"/>
                    </a:lnTo>
                    <a:cubicBezTo>
                      <a:pt x="826639" y="41263"/>
                      <a:pt x="828753" y="41806"/>
                      <a:pt x="829744" y="43444"/>
                    </a:cubicBezTo>
                    <a:cubicBezTo>
                      <a:pt x="830687" y="45073"/>
                      <a:pt x="830125" y="47159"/>
                      <a:pt x="828506" y="48111"/>
                    </a:cubicBezTo>
                    <a:lnTo>
                      <a:pt x="810980" y="58589"/>
                    </a:lnTo>
                    <a:cubicBezTo>
                      <a:pt x="810399" y="58922"/>
                      <a:pt x="809741" y="59094"/>
                      <a:pt x="809075" y="59065"/>
                    </a:cubicBezTo>
                    <a:close/>
                    <a:moveTo>
                      <a:pt x="844222" y="38205"/>
                    </a:moveTo>
                    <a:cubicBezTo>
                      <a:pt x="842327" y="38186"/>
                      <a:pt x="840803" y="36643"/>
                      <a:pt x="840821" y="34748"/>
                    </a:cubicBezTo>
                    <a:cubicBezTo>
                      <a:pt x="840831" y="33548"/>
                      <a:pt x="841469" y="32433"/>
                      <a:pt x="842507" y="31824"/>
                    </a:cubicBezTo>
                    <a:lnTo>
                      <a:pt x="860033" y="21346"/>
                    </a:lnTo>
                    <a:cubicBezTo>
                      <a:pt x="861662" y="20403"/>
                      <a:pt x="863748" y="20965"/>
                      <a:pt x="864701" y="22584"/>
                    </a:cubicBezTo>
                    <a:cubicBezTo>
                      <a:pt x="865682" y="24137"/>
                      <a:pt x="865225" y="26204"/>
                      <a:pt x="863672" y="27185"/>
                    </a:cubicBezTo>
                    <a:cubicBezTo>
                      <a:pt x="863634" y="27204"/>
                      <a:pt x="863596" y="27233"/>
                      <a:pt x="863558" y="27252"/>
                    </a:cubicBezTo>
                    <a:lnTo>
                      <a:pt x="846032" y="37729"/>
                    </a:lnTo>
                    <a:cubicBezTo>
                      <a:pt x="845422" y="38063"/>
                      <a:pt x="844727" y="38225"/>
                      <a:pt x="844031" y="38205"/>
                    </a:cubicBezTo>
                    <a:close/>
                    <a:moveTo>
                      <a:pt x="879274" y="17346"/>
                    </a:moveTo>
                    <a:cubicBezTo>
                      <a:pt x="877379" y="17327"/>
                      <a:pt x="875855" y="15782"/>
                      <a:pt x="875873" y="13888"/>
                    </a:cubicBezTo>
                    <a:cubicBezTo>
                      <a:pt x="875883" y="12685"/>
                      <a:pt x="876521" y="11575"/>
                      <a:pt x="877559" y="10964"/>
                    </a:cubicBezTo>
                    <a:lnTo>
                      <a:pt x="895086" y="486"/>
                    </a:lnTo>
                    <a:cubicBezTo>
                      <a:pt x="896714" y="-487"/>
                      <a:pt x="898829" y="46"/>
                      <a:pt x="899800" y="1677"/>
                    </a:cubicBezTo>
                    <a:cubicBezTo>
                      <a:pt x="900772" y="3308"/>
                      <a:pt x="900238" y="5418"/>
                      <a:pt x="898610" y="6392"/>
                    </a:cubicBezTo>
                    <a:lnTo>
                      <a:pt x="881084" y="16869"/>
                    </a:lnTo>
                    <a:cubicBezTo>
                      <a:pt x="880474" y="17203"/>
                      <a:pt x="879779" y="17365"/>
                      <a:pt x="879083" y="17346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739733D-A6E3-47EA-AB18-766DEFB34390}"/>
                  </a:ext>
                </a:extLst>
              </p:cNvPr>
              <p:cNvSpPr/>
              <p:nvPr/>
            </p:nvSpPr>
            <p:spPr>
              <a:xfrm>
                <a:off x="-1922022" y="1968996"/>
                <a:ext cx="15840" cy="12202"/>
              </a:xfrm>
              <a:custGeom>
                <a:avLst/>
                <a:gdLst>
                  <a:gd name="connsiteX0" fmla="*/ 3497 w 15840"/>
                  <a:gd name="connsiteY0" fmla="*/ 12202 h 12202"/>
                  <a:gd name="connsiteX1" fmla="*/ 1 w 15840"/>
                  <a:gd name="connsiteY1" fmla="*/ 8842 h 12202"/>
                  <a:gd name="connsiteX2" fmla="*/ 1687 w 15840"/>
                  <a:gd name="connsiteY2" fmla="*/ 5820 h 12202"/>
                  <a:gd name="connsiteX3" fmla="*/ 10640 w 15840"/>
                  <a:gd name="connsiteY3" fmla="*/ 486 h 12202"/>
                  <a:gd name="connsiteX4" fmla="*/ 15355 w 15840"/>
                  <a:gd name="connsiteY4" fmla="*/ 1677 h 12202"/>
                  <a:gd name="connsiteX5" fmla="*/ 14165 w 15840"/>
                  <a:gd name="connsiteY5" fmla="*/ 6392 h 12202"/>
                  <a:gd name="connsiteX6" fmla="*/ 5211 w 15840"/>
                  <a:gd name="connsiteY6" fmla="*/ 11726 h 12202"/>
                  <a:gd name="connsiteX7" fmla="*/ 3497 w 15840"/>
                  <a:gd name="connsiteY7" fmla="*/ 12202 h 1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40" h="12202">
                    <a:moveTo>
                      <a:pt x="3497" y="12202"/>
                    </a:moveTo>
                    <a:cubicBezTo>
                      <a:pt x="1601" y="12239"/>
                      <a:pt x="39" y="10734"/>
                      <a:pt x="1" y="8842"/>
                    </a:cubicBezTo>
                    <a:cubicBezTo>
                      <a:pt x="-28" y="7604"/>
                      <a:pt x="620" y="6449"/>
                      <a:pt x="1687" y="5820"/>
                    </a:cubicBezTo>
                    <a:lnTo>
                      <a:pt x="10640" y="486"/>
                    </a:lnTo>
                    <a:cubicBezTo>
                      <a:pt x="12269" y="-487"/>
                      <a:pt x="14383" y="46"/>
                      <a:pt x="15355" y="1677"/>
                    </a:cubicBezTo>
                    <a:cubicBezTo>
                      <a:pt x="16327" y="3308"/>
                      <a:pt x="15793" y="5419"/>
                      <a:pt x="14165" y="6392"/>
                    </a:cubicBezTo>
                    <a:lnTo>
                      <a:pt x="5211" y="11726"/>
                    </a:lnTo>
                    <a:cubicBezTo>
                      <a:pt x="4687" y="12029"/>
                      <a:pt x="4097" y="12193"/>
                      <a:pt x="3497" y="1220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9B7A54-EB0A-4549-A484-506DD0D8EDCE}"/>
                  </a:ext>
                </a:extLst>
              </p:cNvPr>
              <p:cNvSpPr/>
              <p:nvPr/>
            </p:nvSpPr>
            <p:spPr>
              <a:xfrm>
                <a:off x="-2852234" y="2657183"/>
                <a:ext cx="15804" cy="12106"/>
              </a:xfrm>
              <a:custGeom>
                <a:avLst/>
                <a:gdLst>
                  <a:gd name="connsiteX0" fmla="*/ 3496 w 15804"/>
                  <a:gd name="connsiteY0" fmla="*/ 12101 h 12106"/>
                  <a:gd name="connsiteX1" fmla="*/ 1 w 15804"/>
                  <a:gd name="connsiteY1" fmla="*/ 8739 h 12106"/>
                  <a:gd name="connsiteX2" fmla="*/ 1687 w 15804"/>
                  <a:gd name="connsiteY2" fmla="*/ 5720 h 12106"/>
                  <a:gd name="connsiteX3" fmla="*/ 10640 w 15804"/>
                  <a:gd name="connsiteY3" fmla="*/ 481 h 12106"/>
                  <a:gd name="connsiteX4" fmla="*/ 15308 w 15804"/>
                  <a:gd name="connsiteY4" fmla="*/ 1624 h 12106"/>
                  <a:gd name="connsiteX5" fmla="*/ 14155 w 15804"/>
                  <a:gd name="connsiteY5" fmla="*/ 6339 h 12106"/>
                  <a:gd name="connsiteX6" fmla="*/ 14069 w 15804"/>
                  <a:gd name="connsiteY6" fmla="*/ 6386 h 12106"/>
                  <a:gd name="connsiteX7" fmla="*/ 5211 w 15804"/>
                  <a:gd name="connsiteY7" fmla="*/ 11625 h 12106"/>
                  <a:gd name="connsiteX8" fmla="*/ 3496 w 15804"/>
                  <a:gd name="connsiteY8" fmla="*/ 12101 h 1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4" h="12106">
                    <a:moveTo>
                      <a:pt x="3496" y="12101"/>
                    </a:moveTo>
                    <a:cubicBezTo>
                      <a:pt x="1601" y="12139"/>
                      <a:pt x="39" y="10634"/>
                      <a:pt x="1" y="8739"/>
                    </a:cubicBezTo>
                    <a:cubicBezTo>
                      <a:pt x="-28" y="7501"/>
                      <a:pt x="620" y="6348"/>
                      <a:pt x="1687" y="5720"/>
                    </a:cubicBezTo>
                    <a:lnTo>
                      <a:pt x="10640" y="481"/>
                    </a:lnTo>
                    <a:cubicBezTo>
                      <a:pt x="12250" y="-472"/>
                      <a:pt x="14326" y="33"/>
                      <a:pt x="15308" y="1624"/>
                    </a:cubicBezTo>
                    <a:cubicBezTo>
                      <a:pt x="16289" y="3243"/>
                      <a:pt x="15774" y="5348"/>
                      <a:pt x="14155" y="6339"/>
                    </a:cubicBezTo>
                    <a:cubicBezTo>
                      <a:pt x="14126" y="6348"/>
                      <a:pt x="14098" y="6367"/>
                      <a:pt x="14069" y="6386"/>
                    </a:cubicBezTo>
                    <a:lnTo>
                      <a:pt x="5211" y="11625"/>
                    </a:lnTo>
                    <a:cubicBezTo>
                      <a:pt x="4706" y="11968"/>
                      <a:pt x="4106" y="12139"/>
                      <a:pt x="3496" y="1210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38B6EDC-7D46-41BE-8791-FECA1162B403}"/>
                  </a:ext>
                </a:extLst>
              </p:cNvPr>
              <p:cNvSpPr/>
              <p:nvPr/>
            </p:nvSpPr>
            <p:spPr>
              <a:xfrm>
                <a:off x="-2825850" y="2114948"/>
                <a:ext cx="899911" cy="538625"/>
              </a:xfrm>
              <a:custGeom>
                <a:avLst/>
                <a:gdLst>
                  <a:gd name="connsiteX0" fmla="*/ 3497 w 899911"/>
                  <a:gd name="connsiteY0" fmla="*/ 538620 h 538625"/>
                  <a:gd name="connsiteX1" fmla="*/ 1 w 899911"/>
                  <a:gd name="connsiteY1" fmla="*/ 535258 h 538625"/>
                  <a:gd name="connsiteX2" fmla="*/ 1687 w 899911"/>
                  <a:gd name="connsiteY2" fmla="*/ 532239 h 538625"/>
                  <a:gd name="connsiteX3" fmla="*/ 19213 w 899911"/>
                  <a:gd name="connsiteY3" fmla="*/ 521857 h 538625"/>
                  <a:gd name="connsiteX4" fmla="*/ 23928 w 899911"/>
                  <a:gd name="connsiteY4" fmla="*/ 523047 h 538625"/>
                  <a:gd name="connsiteX5" fmla="*/ 22737 w 899911"/>
                  <a:gd name="connsiteY5" fmla="*/ 527762 h 538625"/>
                  <a:gd name="connsiteX6" fmla="*/ 5211 w 899911"/>
                  <a:gd name="connsiteY6" fmla="*/ 538144 h 538625"/>
                  <a:gd name="connsiteX7" fmla="*/ 3497 w 899911"/>
                  <a:gd name="connsiteY7" fmla="*/ 538620 h 538625"/>
                  <a:gd name="connsiteX8" fmla="*/ 38549 w 899911"/>
                  <a:gd name="connsiteY8" fmla="*/ 517761 h 538625"/>
                  <a:gd name="connsiteX9" fmla="*/ 35596 w 899911"/>
                  <a:gd name="connsiteY9" fmla="*/ 516141 h 538625"/>
                  <a:gd name="connsiteX10" fmla="*/ 36682 w 899911"/>
                  <a:gd name="connsiteY10" fmla="*/ 511417 h 538625"/>
                  <a:gd name="connsiteX11" fmla="*/ 36739 w 899911"/>
                  <a:gd name="connsiteY11" fmla="*/ 511379 h 538625"/>
                  <a:gd name="connsiteX12" fmla="*/ 54265 w 899911"/>
                  <a:gd name="connsiteY12" fmla="*/ 500997 h 538625"/>
                  <a:gd name="connsiteX13" fmla="*/ 58980 w 899911"/>
                  <a:gd name="connsiteY13" fmla="*/ 502187 h 538625"/>
                  <a:gd name="connsiteX14" fmla="*/ 57789 w 899911"/>
                  <a:gd name="connsiteY14" fmla="*/ 506902 h 538625"/>
                  <a:gd name="connsiteX15" fmla="*/ 40263 w 899911"/>
                  <a:gd name="connsiteY15" fmla="*/ 517285 h 538625"/>
                  <a:gd name="connsiteX16" fmla="*/ 38549 w 899911"/>
                  <a:gd name="connsiteY16" fmla="*/ 517761 h 538625"/>
                  <a:gd name="connsiteX17" fmla="*/ 73505 w 899911"/>
                  <a:gd name="connsiteY17" fmla="*/ 496901 h 538625"/>
                  <a:gd name="connsiteX18" fmla="*/ 70553 w 899911"/>
                  <a:gd name="connsiteY18" fmla="*/ 495282 h 538625"/>
                  <a:gd name="connsiteX19" fmla="*/ 71791 w 899911"/>
                  <a:gd name="connsiteY19" fmla="*/ 490519 h 538625"/>
                  <a:gd name="connsiteX20" fmla="*/ 89317 w 899911"/>
                  <a:gd name="connsiteY20" fmla="*/ 480137 h 538625"/>
                  <a:gd name="connsiteX21" fmla="*/ 94032 w 899911"/>
                  <a:gd name="connsiteY21" fmla="*/ 481328 h 538625"/>
                  <a:gd name="connsiteX22" fmla="*/ 92841 w 899911"/>
                  <a:gd name="connsiteY22" fmla="*/ 486043 h 538625"/>
                  <a:gd name="connsiteX23" fmla="*/ 75315 w 899911"/>
                  <a:gd name="connsiteY23" fmla="*/ 496425 h 538625"/>
                  <a:gd name="connsiteX24" fmla="*/ 73505 w 899911"/>
                  <a:gd name="connsiteY24" fmla="*/ 496901 h 538625"/>
                  <a:gd name="connsiteX25" fmla="*/ 108557 w 899911"/>
                  <a:gd name="connsiteY25" fmla="*/ 476136 h 538625"/>
                  <a:gd name="connsiteX26" fmla="*/ 105605 w 899911"/>
                  <a:gd name="connsiteY26" fmla="*/ 474422 h 538625"/>
                  <a:gd name="connsiteX27" fmla="*/ 106757 w 899911"/>
                  <a:gd name="connsiteY27" fmla="*/ 469707 h 538625"/>
                  <a:gd name="connsiteX28" fmla="*/ 106843 w 899911"/>
                  <a:gd name="connsiteY28" fmla="*/ 469660 h 538625"/>
                  <a:gd name="connsiteX29" fmla="*/ 124274 w 899911"/>
                  <a:gd name="connsiteY29" fmla="*/ 459277 h 538625"/>
                  <a:gd name="connsiteX30" fmla="*/ 129036 w 899911"/>
                  <a:gd name="connsiteY30" fmla="*/ 460420 h 538625"/>
                  <a:gd name="connsiteX31" fmla="*/ 127884 w 899911"/>
                  <a:gd name="connsiteY31" fmla="*/ 465135 h 538625"/>
                  <a:gd name="connsiteX32" fmla="*/ 127798 w 899911"/>
                  <a:gd name="connsiteY32" fmla="*/ 465183 h 538625"/>
                  <a:gd name="connsiteX33" fmla="*/ 110367 w 899911"/>
                  <a:gd name="connsiteY33" fmla="*/ 475851 h 538625"/>
                  <a:gd name="connsiteX34" fmla="*/ 108557 w 899911"/>
                  <a:gd name="connsiteY34" fmla="*/ 475851 h 538625"/>
                  <a:gd name="connsiteX35" fmla="*/ 143609 w 899911"/>
                  <a:gd name="connsiteY35" fmla="*/ 455277 h 538625"/>
                  <a:gd name="connsiteX36" fmla="*/ 140657 w 899911"/>
                  <a:gd name="connsiteY36" fmla="*/ 453562 h 538625"/>
                  <a:gd name="connsiteX37" fmla="*/ 141743 w 899911"/>
                  <a:gd name="connsiteY37" fmla="*/ 448838 h 538625"/>
                  <a:gd name="connsiteX38" fmla="*/ 141800 w 899911"/>
                  <a:gd name="connsiteY38" fmla="*/ 448800 h 538625"/>
                  <a:gd name="connsiteX39" fmla="*/ 159325 w 899911"/>
                  <a:gd name="connsiteY39" fmla="*/ 438418 h 538625"/>
                  <a:gd name="connsiteX40" fmla="*/ 164041 w 899911"/>
                  <a:gd name="connsiteY40" fmla="*/ 439608 h 538625"/>
                  <a:gd name="connsiteX41" fmla="*/ 162850 w 899911"/>
                  <a:gd name="connsiteY41" fmla="*/ 444323 h 538625"/>
                  <a:gd name="connsiteX42" fmla="*/ 145324 w 899911"/>
                  <a:gd name="connsiteY42" fmla="*/ 454800 h 538625"/>
                  <a:gd name="connsiteX43" fmla="*/ 143990 w 899911"/>
                  <a:gd name="connsiteY43" fmla="*/ 455277 h 538625"/>
                  <a:gd name="connsiteX44" fmla="*/ 178662 w 899911"/>
                  <a:gd name="connsiteY44" fmla="*/ 434417 h 538625"/>
                  <a:gd name="connsiteX45" fmla="*/ 175613 w 899911"/>
                  <a:gd name="connsiteY45" fmla="*/ 432703 h 538625"/>
                  <a:gd name="connsiteX46" fmla="*/ 176852 w 899911"/>
                  <a:gd name="connsiteY46" fmla="*/ 427940 h 538625"/>
                  <a:gd name="connsiteX47" fmla="*/ 194378 w 899911"/>
                  <a:gd name="connsiteY47" fmla="*/ 417558 h 538625"/>
                  <a:gd name="connsiteX48" fmla="*/ 199093 w 899911"/>
                  <a:gd name="connsiteY48" fmla="*/ 418748 h 538625"/>
                  <a:gd name="connsiteX49" fmla="*/ 197902 w 899911"/>
                  <a:gd name="connsiteY49" fmla="*/ 423463 h 538625"/>
                  <a:gd name="connsiteX50" fmla="*/ 180376 w 899911"/>
                  <a:gd name="connsiteY50" fmla="*/ 433941 h 538625"/>
                  <a:gd name="connsiteX51" fmla="*/ 178662 w 899911"/>
                  <a:gd name="connsiteY51" fmla="*/ 434417 h 538625"/>
                  <a:gd name="connsiteX52" fmla="*/ 213618 w 899911"/>
                  <a:gd name="connsiteY52" fmla="*/ 413557 h 538625"/>
                  <a:gd name="connsiteX53" fmla="*/ 210665 w 899911"/>
                  <a:gd name="connsiteY53" fmla="*/ 411843 h 538625"/>
                  <a:gd name="connsiteX54" fmla="*/ 211904 w 899911"/>
                  <a:gd name="connsiteY54" fmla="*/ 407175 h 538625"/>
                  <a:gd name="connsiteX55" fmla="*/ 229430 w 899911"/>
                  <a:gd name="connsiteY55" fmla="*/ 396698 h 538625"/>
                  <a:gd name="connsiteX56" fmla="*/ 234144 w 899911"/>
                  <a:gd name="connsiteY56" fmla="*/ 397889 h 538625"/>
                  <a:gd name="connsiteX57" fmla="*/ 232954 w 899911"/>
                  <a:gd name="connsiteY57" fmla="*/ 402603 h 538625"/>
                  <a:gd name="connsiteX58" fmla="*/ 215428 w 899911"/>
                  <a:gd name="connsiteY58" fmla="*/ 413081 h 538625"/>
                  <a:gd name="connsiteX59" fmla="*/ 213618 w 899911"/>
                  <a:gd name="connsiteY59" fmla="*/ 413557 h 538625"/>
                  <a:gd name="connsiteX60" fmla="*/ 248670 w 899911"/>
                  <a:gd name="connsiteY60" fmla="*/ 392698 h 538625"/>
                  <a:gd name="connsiteX61" fmla="*/ 245717 w 899911"/>
                  <a:gd name="connsiteY61" fmla="*/ 390983 h 538625"/>
                  <a:gd name="connsiteX62" fmla="*/ 246813 w 899911"/>
                  <a:gd name="connsiteY62" fmla="*/ 386401 h 538625"/>
                  <a:gd name="connsiteX63" fmla="*/ 246956 w 899911"/>
                  <a:gd name="connsiteY63" fmla="*/ 386316 h 538625"/>
                  <a:gd name="connsiteX64" fmla="*/ 264387 w 899911"/>
                  <a:gd name="connsiteY64" fmla="*/ 375838 h 538625"/>
                  <a:gd name="connsiteX65" fmla="*/ 269149 w 899911"/>
                  <a:gd name="connsiteY65" fmla="*/ 377077 h 538625"/>
                  <a:gd name="connsiteX66" fmla="*/ 268053 w 899911"/>
                  <a:gd name="connsiteY66" fmla="*/ 381658 h 538625"/>
                  <a:gd name="connsiteX67" fmla="*/ 267911 w 899911"/>
                  <a:gd name="connsiteY67" fmla="*/ 381744 h 538625"/>
                  <a:gd name="connsiteX68" fmla="*/ 250385 w 899911"/>
                  <a:gd name="connsiteY68" fmla="*/ 392221 h 538625"/>
                  <a:gd name="connsiteX69" fmla="*/ 248765 w 899911"/>
                  <a:gd name="connsiteY69" fmla="*/ 392698 h 538625"/>
                  <a:gd name="connsiteX70" fmla="*/ 283722 w 899911"/>
                  <a:gd name="connsiteY70" fmla="*/ 371838 h 538625"/>
                  <a:gd name="connsiteX71" fmla="*/ 280769 w 899911"/>
                  <a:gd name="connsiteY71" fmla="*/ 370123 h 538625"/>
                  <a:gd name="connsiteX72" fmla="*/ 281798 w 899911"/>
                  <a:gd name="connsiteY72" fmla="*/ 365523 h 538625"/>
                  <a:gd name="connsiteX73" fmla="*/ 281912 w 899911"/>
                  <a:gd name="connsiteY73" fmla="*/ 365456 h 538625"/>
                  <a:gd name="connsiteX74" fmla="*/ 299438 w 899911"/>
                  <a:gd name="connsiteY74" fmla="*/ 354978 h 538625"/>
                  <a:gd name="connsiteX75" fmla="*/ 304201 w 899911"/>
                  <a:gd name="connsiteY75" fmla="*/ 356217 h 538625"/>
                  <a:gd name="connsiteX76" fmla="*/ 302963 w 899911"/>
                  <a:gd name="connsiteY76" fmla="*/ 360884 h 538625"/>
                  <a:gd name="connsiteX77" fmla="*/ 285437 w 899911"/>
                  <a:gd name="connsiteY77" fmla="*/ 371361 h 538625"/>
                  <a:gd name="connsiteX78" fmla="*/ 283722 w 899911"/>
                  <a:gd name="connsiteY78" fmla="*/ 371838 h 538625"/>
                  <a:gd name="connsiteX79" fmla="*/ 318679 w 899911"/>
                  <a:gd name="connsiteY79" fmla="*/ 350978 h 538625"/>
                  <a:gd name="connsiteX80" fmla="*/ 315278 w 899911"/>
                  <a:gd name="connsiteY80" fmla="*/ 347520 h 538625"/>
                  <a:gd name="connsiteX81" fmla="*/ 316964 w 899911"/>
                  <a:gd name="connsiteY81" fmla="*/ 344596 h 538625"/>
                  <a:gd name="connsiteX82" fmla="*/ 334490 w 899911"/>
                  <a:gd name="connsiteY82" fmla="*/ 334119 h 538625"/>
                  <a:gd name="connsiteX83" fmla="*/ 339158 w 899911"/>
                  <a:gd name="connsiteY83" fmla="*/ 335357 h 538625"/>
                  <a:gd name="connsiteX84" fmla="*/ 338129 w 899911"/>
                  <a:gd name="connsiteY84" fmla="*/ 339958 h 538625"/>
                  <a:gd name="connsiteX85" fmla="*/ 338015 w 899911"/>
                  <a:gd name="connsiteY85" fmla="*/ 340024 h 538625"/>
                  <a:gd name="connsiteX86" fmla="*/ 320489 w 899911"/>
                  <a:gd name="connsiteY86" fmla="*/ 350502 h 538625"/>
                  <a:gd name="connsiteX87" fmla="*/ 318679 w 899911"/>
                  <a:gd name="connsiteY87" fmla="*/ 350978 h 538625"/>
                  <a:gd name="connsiteX88" fmla="*/ 353540 w 899911"/>
                  <a:gd name="connsiteY88" fmla="*/ 330118 h 538625"/>
                  <a:gd name="connsiteX89" fmla="*/ 350588 w 899911"/>
                  <a:gd name="connsiteY89" fmla="*/ 328404 h 538625"/>
                  <a:gd name="connsiteX90" fmla="*/ 351683 w 899911"/>
                  <a:gd name="connsiteY90" fmla="*/ 323822 h 538625"/>
                  <a:gd name="connsiteX91" fmla="*/ 351826 w 899911"/>
                  <a:gd name="connsiteY91" fmla="*/ 323736 h 538625"/>
                  <a:gd name="connsiteX92" fmla="*/ 369352 w 899911"/>
                  <a:gd name="connsiteY92" fmla="*/ 313259 h 538625"/>
                  <a:gd name="connsiteX93" fmla="*/ 374019 w 899911"/>
                  <a:gd name="connsiteY93" fmla="*/ 314497 h 538625"/>
                  <a:gd name="connsiteX94" fmla="*/ 372924 w 899911"/>
                  <a:gd name="connsiteY94" fmla="*/ 319079 h 538625"/>
                  <a:gd name="connsiteX95" fmla="*/ 372781 w 899911"/>
                  <a:gd name="connsiteY95" fmla="*/ 319165 h 538625"/>
                  <a:gd name="connsiteX96" fmla="*/ 355350 w 899911"/>
                  <a:gd name="connsiteY96" fmla="*/ 329642 h 538625"/>
                  <a:gd name="connsiteX97" fmla="*/ 353540 w 899911"/>
                  <a:gd name="connsiteY97" fmla="*/ 330118 h 538625"/>
                  <a:gd name="connsiteX98" fmla="*/ 388592 w 899911"/>
                  <a:gd name="connsiteY98" fmla="*/ 309258 h 538625"/>
                  <a:gd name="connsiteX99" fmla="*/ 385097 w 899911"/>
                  <a:gd name="connsiteY99" fmla="*/ 305896 h 538625"/>
                  <a:gd name="connsiteX100" fmla="*/ 386783 w 899911"/>
                  <a:gd name="connsiteY100" fmla="*/ 302877 h 538625"/>
                  <a:gd name="connsiteX101" fmla="*/ 404309 w 899911"/>
                  <a:gd name="connsiteY101" fmla="*/ 292399 h 538625"/>
                  <a:gd name="connsiteX102" fmla="*/ 408871 w 899911"/>
                  <a:gd name="connsiteY102" fmla="*/ 294399 h 538625"/>
                  <a:gd name="connsiteX103" fmla="*/ 407833 w 899911"/>
                  <a:gd name="connsiteY103" fmla="*/ 298400 h 538625"/>
                  <a:gd name="connsiteX104" fmla="*/ 390307 w 899911"/>
                  <a:gd name="connsiteY104" fmla="*/ 308782 h 538625"/>
                  <a:gd name="connsiteX105" fmla="*/ 388783 w 899911"/>
                  <a:gd name="connsiteY105" fmla="*/ 309258 h 538625"/>
                  <a:gd name="connsiteX106" fmla="*/ 423644 w 899911"/>
                  <a:gd name="connsiteY106" fmla="*/ 288399 h 538625"/>
                  <a:gd name="connsiteX107" fmla="*/ 420692 w 899911"/>
                  <a:gd name="connsiteY107" fmla="*/ 286779 h 538625"/>
                  <a:gd name="connsiteX108" fmla="*/ 421777 w 899911"/>
                  <a:gd name="connsiteY108" fmla="*/ 282055 h 538625"/>
                  <a:gd name="connsiteX109" fmla="*/ 421835 w 899911"/>
                  <a:gd name="connsiteY109" fmla="*/ 282017 h 538625"/>
                  <a:gd name="connsiteX110" fmla="*/ 439361 w 899911"/>
                  <a:gd name="connsiteY110" fmla="*/ 271540 h 538625"/>
                  <a:gd name="connsiteX111" fmla="*/ 443923 w 899911"/>
                  <a:gd name="connsiteY111" fmla="*/ 273540 h 538625"/>
                  <a:gd name="connsiteX112" fmla="*/ 442885 w 899911"/>
                  <a:gd name="connsiteY112" fmla="*/ 277540 h 538625"/>
                  <a:gd name="connsiteX113" fmla="*/ 425359 w 899911"/>
                  <a:gd name="connsiteY113" fmla="*/ 287923 h 538625"/>
                  <a:gd name="connsiteX114" fmla="*/ 423835 w 899911"/>
                  <a:gd name="connsiteY114" fmla="*/ 288399 h 538625"/>
                  <a:gd name="connsiteX115" fmla="*/ 458601 w 899911"/>
                  <a:gd name="connsiteY115" fmla="*/ 267539 h 538625"/>
                  <a:gd name="connsiteX116" fmla="*/ 455201 w 899911"/>
                  <a:gd name="connsiteY116" fmla="*/ 264081 h 538625"/>
                  <a:gd name="connsiteX117" fmla="*/ 456887 w 899911"/>
                  <a:gd name="connsiteY117" fmla="*/ 261157 h 538625"/>
                  <a:gd name="connsiteX118" fmla="*/ 474413 w 899911"/>
                  <a:gd name="connsiteY118" fmla="*/ 250775 h 538625"/>
                  <a:gd name="connsiteX119" fmla="*/ 479080 w 899911"/>
                  <a:gd name="connsiteY119" fmla="*/ 251918 h 538625"/>
                  <a:gd name="connsiteX120" fmla="*/ 477994 w 899911"/>
                  <a:gd name="connsiteY120" fmla="*/ 256642 h 538625"/>
                  <a:gd name="connsiteX121" fmla="*/ 477937 w 899911"/>
                  <a:gd name="connsiteY121" fmla="*/ 256681 h 538625"/>
                  <a:gd name="connsiteX122" fmla="*/ 460411 w 899911"/>
                  <a:gd name="connsiteY122" fmla="*/ 267063 h 538625"/>
                  <a:gd name="connsiteX123" fmla="*/ 458792 w 899911"/>
                  <a:gd name="connsiteY123" fmla="*/ 267539 h 538625"/>
                  <a:gd name="connsiteX124" fmla="*/ 493653 w 899911"/>
                  <a:gd name="connsiteY124" fmla="*/ 246679 h 538625"/>
                  <a:gd name="connsiteX125" fmla="*/ 490700 w 899911"/>
                  <a:gd name="connsiteY125" fmla="*/ 245060 h 538625"/>
                  <a:gd name="connsiteX126" fmla="*/ 491853 w 899911"/>
                  <a:gd name="connsiteY126" fmla="*/ 240345 h 538625"/>
                  <a:gd name="connsiteX127" fmla="*/ 491939 w 899911"/>
                  <a:gd name="connsiteY127" fmla="*/ 240298 h 538625"/>
                  <a:gd name="connsiteX128" fmla="*/ 509369 w 899911"/>
                  <a:gd name="connsiteY128" fmla="*/ 229915 h 538625"/>
                  <a:gd name="connsiteX129" fmla="*/ 514132 w 899911"/>
                  <a:gd name="connsiteY129" fmla="*/ 231058 h 538625"/>
                  <a:gd name="connsiteX130" fmla="*/ 512979 w 899911"/>
                  <a:gd name="connsiteY130" fmla="*/ 235773 h 538625"/>
                  <a:gd name="connsiteX131" fmla="*/ 512894 w 899911"/>
                  <a:gd name="connsiteY131" fmla="*/ 235821 h 538625"/>
                  <a:gd name="connsiteX132" fmla="*/ 495463 w 899911"/>
                  <a:gd name="connsiteY132" fmla="*/ 246203 h 538625"/>
                  <a:gd name="connsiteX133" fmla="*/ 493844 w 899911"/>
                  <a:gd name="connsiteY133" fmla="*/ 246679 h 538625"/>
                  <a:gd name="connsiteX134" fmla="*/ 528705 w 899911"/>
                  <a:gd name="connsiteY134" fmla="*/ 225819 h 538625"/>
                  <a:gd name="connsiteX135" fmla="*/ 525752 w 899911"/>
                  <a:gd name="connsiteY135" fmla="*/ 224200 h 538625"/>
                  <a:gd name="connsiteX136" fmla="*/ 526838 w 899911"/>
                  <a:gd name="connsiteY136" fmla="*/ 219476 h 538625"/>
                  <a:gd name="connsiteX137" fmla="*/ 526896 w 899911"/>
                  <a:gd name="connsiteY137" fmla="*/ 219438 h 538625"/>
                  <a:gd name="connsiteX138" fmla="*/ 544421 w 899911"/>
                  <a:gd name="connsiteY138" fmla="*/ 209056 h 538625"/>
                  <a:gd name="connsiteX139" fmla="*/ 549136 w 899911"/>
                  <a:gd name="connsiteY139" fmla="*/ 210246 h 538625"/>
                  <a:gd name="connsiteX140" fmla="*/ 547946 w 899911"/>
                  <a:gd name="connsiteY140" fmla="*/ 214961 h 538625"/>
                  <a:gd name="connsiteX141" fmla="*/ 530420 w 899911"/>
                  <a:gd name="connsiteY141" fmla="*/ 225343 h 538625"/>
                  <a:gd name="connsiteX142" fmla="*/ 528896 w 899911"/>
                  <a:gd name="connsiteY142" fmla="*/ 225819 h 538625"/>
                  <a:gd name="connsiteX143" fmla="*/ 563757 w 899911"/>
                  <a:gd name="connsiteY143" fmla="*/ 204960 h 538625"/>
                  <a:gd name="connsiteX144" fmla="*/ 560262 w 899911"/>
                  <a:gd name="connsiteY144" fmla="*/ 201597 h 538625"/>
                  <a:gd name="connsiteX145" fmla="*/ 561947 w 899911"/>
                  <a:gd name="connsiteY145" fmla="*/ 198578 h 538625"/>
                  <a:gd name="connsiteX146" fmla="*/ 579473 w 899911"/>
                  <a:gd name="connsiteY146" fmla="*/ 188196 h 538625"/>
                  <a:gd name="connsiteX147" fmla="*/ 584188 w 899911"/>
                  <a:gd name="connsiteY147" fmla="*/ 189386 h 538625"/>
                  <a:gd name="connsiteX148" fmla="*/ 582998 w 899911"/>
                  <a:gd name="connsiteY148" fmla="*/ 194101 h 538625"/>
                  <a:gd name="connsiteX149" fmla="*/ 565472 w 899911"/>
                  <a:gd name="connsiteY149" fmla="*/ 204483 h 538625"/>
                  <a:gd name="connsiteX150" fmla="*/ 563948 w 899911"/>
                  <a:gd name="connsiteY150" fmla="*/ 204960 h 538625"/>
                  <a:gd name="connsiteX151" fmla="*/ 598714 w 899911"/>
                  <a:gd name="connsiteY151" fmla="*/ 184195 h 538625"/>
                  <a:gd name="connsiteX152" fmla="*/ 595761 w 899911"/>
                  <a:gd name="connsiteY152" fmla="*/ 182481 h 538625"/>
                  <a:gd name="connsiteX153" fmla="*/ 596999 w 899911"/>
                  <a:gd name="connsiteY153" fmla="*/ 177718 h 538625"/>
                  <a:gd name="connsiteX154" fmla="*/ 614525 w 899911"/>
                  <a:gd name="connsiteY154" fmla="*/ 167336 h 538625"/>
                  <a:gd name="connsiteX155" fmla="*/ 619193 w 899911"/>
                  <a:gd name="connsiteY155" fmla="*/ 168479 h 538625"/>
                  <a:gd name="connsiteX156" fmla="*/ 618050 w 899911"/>
                  <a:gd name="connsiteY156" fmla="*/ 173241 h 538625"/>
                  <a:gd name="connsiteX157" fmla="*/ 601190 w 899911"/>
                  <a:gd name="connsiteY157" fmla="*/ 183624 h 538625"/>
                  <a:gd name="connsiteX158" fmla="*/ 598904 w 899911"/>
                  <a:gd name="connsiteY158" fmla="*/ 184195 h 538625"/>
                  <a:gd name="connsiteX159" fmla="*/ 633766 w 899911"/>
                  <a:gd name="connsiteY159" fmla="*/ 163336 h 538625"/>
                  <a:gd name="connsiteX160" fmla="*/ 630813 w 899911"/>
                  <a:gd name="connsiteY160" fmla="*/ 161621 h 538625"/>
                  <a:gd name="connsiteX161" fmla="*/ 631966 w 899911"/>
                  <a:gd name="connsiteY161" fmla="*/ 156906 h 538625"/>
                  <a:gd name="connsiteX162" fmla="*/ 632051 w 899911"/>
                  <a:gd name="connsiteY162" fmla="*/ 156858 h 538625"/>
                  <a:gd name="connsiteX163" fmla="*/ 649482 w 899911"/>
                  <a:gd name="connsiteY163" fmla="*/ 146476 h 538625"/>
                  <a:gd name="connsiteX164" fmla="*/ 654245 w 899911"/>
                  <a:gd name="connsiteY164" fmla="*/ 147619 h 538625"/>
                  <a:gd name="connsiteX165" fmla="*/ 653092 w 899911"/>
                  <a:gd name="connsiteY165" fmla="*/ 152334 h 538625"/>
                  <a:gd name="connsiteX166" fmla="*/ 653006 w 899911"/>
                  <a:gd name="connsiteY166" fmla="*/ 152382 h 538625"/>
                  <a:gd name="connsiteX167" fmla="*/ 635480 w 899911"/>
                  <a:gd name="connsiteY167" fmla="*/ 162764 h 538625"/>
                  <a:gd name="connsiteX168" fmla="*/ 633956 w 899911"/>
                  <a:gd name="connsiteY168" fmla="*/ 163336 h 538625"/>
                  <a:gd name="connsiteX169" fmla="*/ 668818 w 899911"/>
                  <a:gd name="connsiteY169" fmla="*/ 142476 h 538625"/>
                  <a:gd name="connsiteX170" fmla="*/ 665865 w 899911"/>
                  <a:gd name="connsiteY170" fmla="*/ 140761 h 538625"/>
                  <a:gd name="connsiteX171" fmla="*/ 666951 w 899911"/>
                  <a:gd name="connsiteY171" fmla="*/ 136037 h 538625"/>
                  <a:gd name="connsiteX172" fmla="*/ 667008 w 899911"/>
                  <a:gd name="connsiteY172" fmla="*/ 135999 h 538625"/>
                  <a:gd name="connsiteX173" fmla="*/ 684534 w 899911"/>
                  <a:gd name="connsiteY173" fmla="*/ 125617 h 538625"/>
                  <a:gd name="connsiteX174" fmla="*/ 689249 w 899911"/>
                  <a:gd name="connsiteY174" fmla="*/ 126807 h 538625"/>
                  <a:gd name="connsiteX175" fmla="*/ 688058 w 899911"/>
                  <a:gd name="connsiteY175" fmla="*/ 131522 h 538625"/>
                  <a:gd name="connsiteX176" fmla="*/ 670723 w 899911"/>
                  <a:gd name="connsiteY176" fmla="*/ 142476 h 538625"/>
                  <a:gd name="connsiteX177" fmla="*/ 669008 w 899911"/>
                  <a:gd name="connsiteY177" fmla="*/ 142476 h 538625"/>
                  <a:gd name="connsiteX178" fmla="*/ 703775 w 899911"/>
                  <a:gd name="connsiteY178" fmla="*/ 121616 h 538625"/>
                  <a:gd name="connsiteX179" fmla="*/ 700822 w 899911"/>
                  <a:gd name="connsiteY179" fmla="*/ 119901 h 538625"/>
                  <a:gd name="connsiteX180" fmla="*/ 702060 w 899911"/>
                  <a:gd name="connsiteY180" fmla="*/ 115234 h 538625"/>
                  <a:gd name="connsiteX181" fmla="*/ 719586 w 899911"/>
                  <a:gd name="connsiteY181" fmla="*/ 104757 h 538625"/>
                  <a:gd name="connsiteX182" fmla="*/ 724301 w 899911"/>
                  <a:gd name="connsiteY182" fmla="*/ 105947 h 538625"/>
                  <a:gd name="connsiteX183" fmla="*/ 723110 w 899911"/>
                  <a:gd name="connsiteY183" fmla="*/ 110662 h 538625"/>
                  <a:gd name="connsiteX184" fmla="*/ 705584 w 899911"/>
                  <a:gd name="connsiteY184" fmla="*/ 121140 h 538625"/>
                  <a:gd name="connsiteX185" fmla="*/ 703965 w 899911"/>
                  <a:gd name="connsiteY185" fmla="*/ 121616 h 538625"/>
                  <a:gd name="connsiteX186" fmla="*/ 738827 w 899911"/>
                  <a:gd name="connsiteY186" fmla="*/ 100756 h 538625"/>
                  <a:gd name="connsiteX187" fmla="*/ 735874 w 899911"/>
                  <a:gd name="connsiteY187" fmla="*/ 99042 h 538625"/>
                  <a:gd name="connsiteX188" fmla="*/ 737112 w 899911"/>
                  <a:gd name="connsiteY188" fmla="*/ 94374 h 538625"/>
                  <a:gd name="connsiteX189" fmla="*/ 754638 w 899911"/>
                  <a:gd name="connsiteY189" fmla="*/ 83897 h 538625"/>
                  <a:gd name="connsiteX190" fmla="*/ 759305 w 899911"/>
                  <a:gd name="connsiteY190" fmla="*/ 85135 h 538625"/>
                  <a:gd name="connsiteX191" fmla="*/ 758210 w 899911"/>
                  <a:gd name="connsiteY191" fmla="*/ 89717 h 538625"/>
                  <a:gd name="connsiteX192" fmla="*/ 758067 w 899911"/>
                  <a:gd name="connsiteY192" fmla="*/ 89802 h 538625"/>
                  <a:gd name="connsiteX193" fmla="*/ 740637 w 899911"/>
                  <a:gd name="connsiteY193" fmla="*/ 100280 h 538625"/>
                  <a:gd name="connsiteX194" fmla="*/ 739017 w 899911"/>
                  <a:gd name="connsiteY194" fmla="*/ 100756 h 538625"/>
                  <a:gd name="connsiteX195" fmla="*/ 773879 w 899911"/>
                  <a:gd name="connsiteY195" fmla="*/ 79896 h 538625"/>
                  <a:gd name="connsiteX196" fmla="*/ 770383 w 899911"/>
                  <a:gd name="connsiteY196" fmla="*/ 76534 h 538625"/>
                  <a:gd name="connsiteX197" fmla="*/ 772069 w 899911"/>
                  <a:gd name="connsiteY197" fmla="*/ 73515 h 538625"/>
                  <a:gd name="connsiteX198" fmla="*/ 789595 w 899911"/>
                  <a:gd name="connsiteY198" fmla="*/ 63037 h 538625"/>
                  <a:gd name="connsiteX199" fmla="*/ 794357 w 899911"/>
                  <a:gd name="connsiteY199" fmla="*/ 64275 h 538625"/>
                  <a:gd name="connsiteX200" fmla="*/ 793119 w 899911"/>
                  <a:gd name="connsiteY200" fmla="*/ 68943 h 538625"/>
                  <a:gd name="connsiteX201" fmla="*/ 775593 w 899911"/>
                  <a:gd name="connsiteY201" fmla="*/ 79420 h 538625"/>
                  <a:gd name="connsiteX202" fmla="*/ 774069 w 899911"/>
                  <a:gd name="connsiteY202" fmla="*/ 79896 h 538625"/>
                  <a:gd name="connsiteX203" fmla="*/ 808931 w 899911"/>
                  <a:gd name="connsiteY203" fmla="*/ 59037 h 538625"/>
                  <a:gd name="connsiteX204" fmla="*/ 805978 w 899911"/>
                  <a:gd name="connsiteY204" fmla="*/ 57322 h 538625"/>
                  <a:gd name="connsiteX205" fmla="*/ 807007 w 899911"/>
                  <a:gd name="connsiteY205" fmla="*/ 52722 h 538625"/>
                  <a:gd name="connsiteX206" fmla="*/ 807121 w 899911"/>
                  <a:gd name="connsiteY206" fmla="*/ 52655 h 538625"/>
                  <a:gd name="connsiteX207" fmla="*/ 824647 w 899911"/>
                  <a:gd name="connsiteY207" fmla="*/ 42177 h 538625"/>
                  <a:gd name="connsiteX208" fmla="*/ 829409 w 899911"/>
                  <a:gd name="connsiteY208" fmla="*/ 43416 h 538625"/>
                  <a:gd name="connsiteX209" fmla="*/ 828171 w 899911"/>
                  <a:gd name="connsiteY209" fmla="*/ 48083 h 538625"/>
                  <a:gd name="connsiteX210" fmla="*/ 810645 w 899911"/>
                  <a:gd name="connsiteY210" fmla="*/ 58561 h 538625"/>
                  <a:gd name="connsiteX211" fmla="*/ 809121 w 899911"/>
                  <a:gd name="connsiteY211" fmla="*/ 59037 h 538625"/>
                  <a:gd name="connsiteX212" fmla="*/ 843888 w 899911"/>
                  <a:gd name="connsiteY212" fmla="*/ 38177 h 538625"/>
                  <a:gd name="connsiteX213" fmla="*/ 840487 w 899911"/>
                  <a:gd name="connsiteY213" fmla="*/ 34719 h 538625"/>
                  <a:gd name="connsiteX214" fmla="*/ 842173 w 899911"/>
                  <a:gd name="connsiteY214" fmla="*/ 31795 h 538625"/>
                  <a:gd name="connsiteX215" fmla="*/ 859699 w 899911"/>
                  <a:gd name="connsiteY215" fmla="*/ 21318 h 538625"/>
                  <a:gd name="connsiteX216" fmla="*/ 864366 w 899911"/>
                  <a:gd name="connsiteY216" fmla="*/ 22556 h 538625"/>
                  <a:gd name="connsiteX217" fmla="*/ 863337 w 899911"/>
                  <a:gd name="connsiteY217" fmla="*/ 27157 h 538625"/>
                  <a:gd name="connsiteX218" fmla="*/ 863223 w 899911"/>
                  <a:gd name="connsiteY218" fmla="*/ 27223 h 538625"/>
                  <a:gd name="connsiteX219" fmla="*/ 845697 w 899911"/>
                  <a:gd name="connsiteY219" fmla="*/ 37701 h 538625"/>
                  <a:gd name="connsiteX220" fmla="*/ 844078 w 899911"/>
                  <a:gd name="connsiteY220" fmla="*/ 38177 h 538625"/>
                  <a:gd name="connsiteX221" fmla="*/ 878939 w 899911"/>
                  <a:gd name="connsiteY221" fmla="*/ 17317 h 538625"/>
                  <a:gd name="connsiteX222" fmla="*/ 875987 w 899911"/>
                  <a:gd name="connsiteY222" fmla="*/ 15603 h 538625"/>
                  <a:gd name="connsiteX223" fmla="*/ 877082 w 899911"/>
                  <a:gd name="connsiteY223" fmla="*/ 11021 h 538625"/>
                  <a:gd name="connsiteX224" fmla="*/ 877225 w 899911"/>
                  <a:gd name="connsiteY224" fmla="*/ 10936 h 538625"/>
                  <a:gd name="connsiteX225" fmla="*/ 894751 w 899911"/>
                  <a:gd name="connsiteY225" fmla="*/ 458 h 538625"/>
                  <a:gd name="connsiteX226" fmla="*/ 899418 w 899911"/>
                  <a:gd name="connsiteY226" fmla="*/ 1696 h 538625"/>
                  <a:gd name="connsiteX227" fmla="*/ 898323 w 899911"/>
                  <a:gd name="connsiteY227" fmla="*/ 6278 h 538625"/>
                  <a:gd name="connsiteX228" fmla="*/ 898180 w 899911"/>
                  <a:gd name="connsiteY228" fmla="*/ 6363 h 538625"/>
                  <a:gd name="connsiteX229" fmla="*/ 880749 w 899911"/>
                  <a:gd name="connsiteY229" fmla="*/ 16841 h 538625"/>
                  <a:gd name="connsiteX230" fmla="*/ 879130 w 899911"/>
                  <a:gd name="connsiteY230" fmla="*/ 17317 h 53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</a:cxnLst>
                <a:rect l="l" t="t" r="r" b="b"/>
                <a:pathLst>
                  <a:path w="899911" h="538625">
                    <a:moveTo>
                      <a:pt x="3497" y="538620"/>
                    </a:moveTo>
                    <a:cubicBezTo>
                      <a:pt x="1601" y="538659"/>
                      <a:pt x="39" y="537154"/>
                      <a:pt x="1" y="535258"/>
                    </a:cubicBezTo>
                    <a:cubicBezTo>
                      <a:pt x="-28" y="534020"/>
                      <a:pt x="620" y="532867"/>
                      <a:pt x="1687" y="532239"/>
                    </a:cubicBezTo>
                    <a:lnTo>
                      <a:pt x="19213" y="521857"/>
                    </a:lnTo>
                    <a:cubicBezTo>
                      <a:pt x="20842" y="520885"/>
                      <a:pt x="22956" y="521418"/>
                      <a:pt x="23928" y="523047"/>
                    </a:cubicBezTo>
                    <a:cubicBezTo>
                      <a:pt x="24899" y="524676"/>
                      <a:pt x="24366" y="526791"/>
                      <a:pt x="22737" y="527762"/>
                    </a:cubicBezTo>
                    <a:lnTo>
                      <a:pt x="5211" y="538144"/>
                    </a:lnTo>
                    <a:cubicBezTo>
                      <a:pt x="4706" y="538487"/>
                      <a:pt x="4106" y="538659"/>
                      <a:pt x="3497" y="538620"/>
                    </a:cubicBezTo>
                    <a:close/>
                    <a:moveTo>
                      <a:pt x="38549" y="517761"/>
                    </a:moveTo>
                    <a:cubicBezTo>
                      <a:pt x="37339" y="517818"/>
                      <a:pt x="36196" y="517189"/>
                      <a:pt x="35596" y="516141"/>
                    </a:cubicBezTo>
                    <a:cubicBezTo>
                      <a:pt x="34586" y="514541"/>
                      <a:pt x="35072" y="512417"/>
                      <a:pt x="36682" y="511417"/>
                    </a:cubicBezTo>
                    <a:cubicBezTo>
                      <a:pt x="36701" y="511398"/>
                      <a:pt x="36720" y="511389"/>
                      <a:pt x="36739" y="511379"/>
                    </a:cubicBezTo>
                    <a:lnTo>
                      <a:pt x="54265" y="500997"/>
                    </a:lnTo>
                    <a:cubicBezTo>
                      <a:pt x="55894" y="500025"/>
                      <a:pt x="58008" y="500559"/>
                      <a:pt x="58980" y="502187"/>
                    </a:cubicBezTo>
                    <a:cubicBezTo>
                      <a:pt x="59951" y="503816"/>
                      <a:pt x="59418" y="505931"/>
                      <a:pt x="57789" y="506902"/>
                    </a:cubicBezTo>
                    <a:lnTo>
                      <a:pt x="40263" y="517285"/>
                    </a:lnTo>
                    <a:cubicBezTo>
                      <a:pt x="39758" y="517618"/>
                      <a:pt x="39158" y="517780"/>
                      <a:pt x="38549" y="517761"/>
                    </a:cubicBezTo>
                    <a:close/>
                    <a:moveTo>
                      <a:pt x="73505" y="496901"/>
                    </a:moveTo>
                    <a:cubicBezTo>
                      <a:pt x="72315" y="496901"/>
                      <a:pt x="71200" y="496291"/>
                      <a:pt x="70553" y="495282"/>
                    </a:cubicBezTo>
                    <a:cubicBezTo>
                      <a:pt x="69610" y="493624"/>
                      <a:pt x="70153" y="491510"/>
                      <a:pt x="71791" y="490519"/>
                    </a:cubicBezTo>
                    <a:lnTo>
                      <a:pt x="89317" y="480137"/>
                    </a:lnTo>
                    <a:cubicBezTo>
                      <a:pt x="90946" y="479166"/>
                      <a:pt x="93060" y="479699"/>
                      <a:pt x="94032" y="481328"/>
                    </a:cubicBezTo>
                    <a:cubicBezTo>
                      <a:pt x="95003" y="482956"/>
                      <a:pt x="94470" y="485071"/>
                      <a:pt x="92841" y="486043"/>
                    </a:cubicBezTo>
                    <a:lnTo>
                      <a:pt x="75315" y="496425"/>
                    </a:lnTo>
                    <a:cubicBezTo>
                      <a:pt x="74772" y="496768"/>
                      <a:pt x="74144" y="496939"/>
                      <a:pt x="73505" y="496901"/>
                    </a:cubicBezTo>
                    <a:close/>
                    <a:moveTo>
                      <a:pt x="108557" y="476136"/>
                    </a:moveTo>
                    <a:cubicBezTo>
                      <a:pt x="107348" y="476098"/>
                      <a:pt x="106243" y="475451"/>
                      <a:pt x="105605" y="474422"/>
                    </a:cubicBezTo>
                    <a:cubicBezTo>
                      <a:pt x="104624" y="472803"/>
                      <a:pt x="105138" y="470698"/>
                      <a:pt x="106757" y="469707"/>
                    </a:cubicBezTo>
                    <a:cubicBezTo>
                      <a:pt x="106786" y="469698"/>
                      <a:pt x="106814" y="469679"/>
                      <a:pt x="106843" y="469660"/>
                    </a:cubicBezTo>
                    <a:lnTo>
                      <a:pt x="124274" y="459277"/>
                    </a:lnTo>
                    <a:cubicBezTo>
                      <a:pt x="125912" y="458315"/>
                      <a:pt x="128017" y="458820"/>
                      <a:pt x="129036" y="460420"/>
                    </a:cubicBezTo>
                    <a:cubicBezTo>
                      <a:pt x="130017" y="462040"/>
                      <a:pt x="129503" y="464144"/>
                      <a:pt x="127884" y="465135"/>
                    </a:cubicBezTo>
                    <a:cubicBezTo>
                      <a:pt x="127855" y="465145"/>
                      <a:pt x="127827" y="465164"/>
                      <a:pt x="127798" y="465183"/>
                    </a:cubicBezTo>
                    <a:lnTo>
                      <a:pt x="110367" y="475851"/>
                    </a:lnTo>
                    <a:cubicBezTo>
                      <a:pt x="109777" y="476022"/>
                      <a:pt x="109148" y="476022"/>
                      <a:pt x="108557" y="475851"/>
                    </a:cubicBezTo>
                    <a:close/>
                    <a:moveTo>
                      <a:pt x="143609" y="455277"/>
                    </a:moveTo>
                    <a:cubicBezTo>
                      <a:pt x="142381" y="455286"/>
                      <a:pt x="141247" y="454629"/>
                      <a:pt x="140657" y="453562"/>
                    </a:cubicBezTo>
                    <a:cubicBezTo>
                      <a:pt x="139647" y="451962"/>
                      <a:pt x="140133" y="449838"/>
                      <a:pt x="141743" y="448838"/>
                    </a:cubicBezTo>
                    <a:cubicBezTo>
                      <a:pt x="141761" y="448819"/>
                      <a:pt x="141781" y="448809"/>
                      <a:pt x="141800" y="448800"/>
                    </a:cubicBezTo>
                    <a:lnTo>
                      <a:pt x="159325" y="438418"/>
                    </a:lnTo>
                    <a:cubicBezTo>
                      <a:pt x="160954" y="437446"/>
                      <a:pt x="163069" y="437979"/>
                      <a:pt x="164041" y="439608"/>
                    </a:cubicBezTo>
                    <a:cubicBezTo>
                      <a:pt x="165012" y="441237"/>
                      <a:pt x="164479" y="443351"/>
                      <a:pt x="162850" y="444323"/>
                    </a:cubicBezTo>
                    <a:lnTo>
                      <a:pt x="145324" y="454800"/>
                    </a:lnTo>
                    <a:cubicBezTo>
                      <a:pt x="144914" y="455039"/>
                      <a:pt x="144457" y="455201"/>
                      <a:pt x="143990" y="455277"/>
                    </a:cubicBezTo>
                    <a:close/>
                    <a:moveTo>
                      <a:pt x="178662" y="434417"/>
                    </a:moveTo>
                    <a:cubicBezTo>
                      <a:pt x="177423" y="434407"/>
                      <a:pt x="176271" y="433760"/>
                      <a:pt x="175613" y="432703"/>
                    </a:cubicBezTo>
                    <a:cubicBezTo>
                      <a:pt x="174670" y="431045"/>
                      <a:pt x="175213" y="428931"/>
                      <a:pt x="176852" y="427940"/>
                    </a:cubicBezTo>
                    <a:lnTo>
                      <a:pt x="194378" y="417558"/>
                    </a:lnTo>
                    <a:cubicBezTo>
                      <a:pt x="196006" y="416586"/>
                      <a:pt x="198121" y="417120"/>
                      <a:pt x="199093" y="418748"/>
                    </a:cubicBezTo>
                    <a:cubicBezTo>
                      <a:pt x="200064" y="420377"/>
                      <a:pt x="199531" y="422492"/>
                      <a:pt x="197902" y="423463"/>
                    </a:cubicBezTo>
                    <a:lnTo>
                      <a:pt x="180376" y="433941"/>
                    </a:lnTo>
                    <a:cubicBezTo>
                      <a:pt x="179852" y="434227"/>
                      <a:pt x="179261" y="434388"/>
                      <a:pt x="178662" y="434417"/>
                    </a:cubicBezTo>
                    <a:close/>
                    <a:moveTo>
                      <a:pt x="213618" y="413557"/>
                    </a:moveTo>
                    <a:cubicBezTo>
                      <a:pt x="212409" y="413519"/>
                      <a:pt x="211303" y="412871"/>
                      <a:pt x="210665" y="411843"/>
                    </a:cubicBezTo>
                    <a:cubicBezTo>
                      <a:pt x="209722" y="410214"/>
                      <a:pt x="210284" y="408128"/>
                      <a:pt x="211904" y="407175"/>
                    </a:cubicBezTo>
                    <a:lnTo>
                      <a:pt x="229430" y="396698"/>
                    </a:lnTo>
                    <a:cubicBezTo>
                      <a:pt x="231058" y="395726"/>
                      <a:pt x="233173" y="396260"/>
                      <a:pt x="234144" y="397889"/>
                    </a:cubicBezTo>
                    <a:cubicBezTo>
                      <a:pt x="235116" y="399517"/>
                      <a:pt x="234583" y="401632"/>
                      <a:pt x="232954" y="402603"/>
                    </a:cubicBezTo>
                    <a:lnTo>
                      <a:pt x="215428" y="413081"/>
                    </a:lnTo>
                    <a:cubicBezTo>
                      <a:pt x="214875" y="413386"/>
                      <a:pt x="214247" y="413548"/>
                      <a:pt x="213618" y="413557"/>
                    </a:cubicBezTo>
                    <a:close/>
                    <a:moveTo>
                      <a:pt x="248670" y="392698"/>
                    </a:moveTo>
                    <a:cubicBezTo>
                      <a:pt x="247451" y="392688"/>
                      <a:pt x="246327" y="392040"/>
                      <a:pt x="245717" y="390983"/>
                    </a:cubicBezTo>
                    <a:cubicBezTo>
                      <a:pt x="244755" y="389411"/>
                      <a:pt x="245241" y="387364"/>
                      <a:pt x="246813" y="386401"/>
                    </a:cubicBezTo>
                    <a:cubicBezTo>
                      <a:pt x="246860" y="386373"/>
                      <a:pt x="246908" y="386344"/>
                      <a:pt x="246956" y="386316"/>
                    </a:cubicBezTo>
                    <a:lnTo>
                      <a:pt x="264387" y="375838"/>
                    </a:lnTo>
                    <a:cubicBezTo>
                      <a:pt x="266044" y="374895"/>
                      <a:pt x="268158" y="375438"/>
                      <a:pt x="269149" y="377077"/>
                    </a:cubicBezTo>
                    <a:cubicBezTo>
                      <a:pt x="270111" y="378648"/>
                      <a:pt x="269625" y="380696"/>
                      <a:pt x="268053" y="381658"/>
                    </a:cubicBezTo>
                    <a:cubicBezTo>
                      <a:pt x="268006" y="381687"/>
                      <a:pt x="267958" y="381715"/>
                      <a:pt x="267911" y="381744"/>
                    </a:cubicBezTo>
                    <a:lnTo>
                      <a:pt x="250385" y="392221"/>
                    </a:lnTo>
                    <a:cubicBezTo>
                      <a:pt x="249889" y="392507"/>
                      <a:pt x="249337" y="392669"/>
                      <a:pt x="248765" y="392698"/>
                    </a:cubicBezTo>
                    <a:close/>
                    <a:moveTo>
                      <a:pt x="283722" y="371838"/>
                    </a:moveTo>
                    <a:cubicBezTo>
                      <a:pt x="282484" y="371895"/>
                      <a:pt x="281331" y="371228"/>
                      <a:pt x="280769" y="370123"/>
                    </a:cubicBezTo>
                    <a:cubicBezTo>
                      <a:pt x="279788" y="368571"/>
                      <a:pt x="280245" y="366504"/>
                      <a:pt x="281798" y="365523"/>
                    </a:cubicBezTo>
                    <a:cubicBezTo>
                      <a:pt x="281836" y="365504"/>
                      <a:pt x="281874" y="365475"/>
                      <a:pt x="281912" y="365456"/>
                    </a:cubicBezTo>
                    <a:lnTo>
                      <a:pt x="299438" y="354978"/>
                    </a:lnTo>
                    <a:cubicBezTo>
                      <a:pt x="301096" y="354036"/>
                      <a:pt x="303210" y="354578"/>
                      <a:pt x="304201" y="356217"/>
                    </a:cubicBezTo>
                    <a:cubicBezTo>
                      <a:pt x="305144" y="357845"/>
                      <a:pt x="304591" y="359932"/>
                      <a:pt x="302963" y="360884"/>
                    </a:cubicBezTo>
                    <a:lnTo>
                      <a:pt x="285437" y="371361"/>
                    </a:lnTo>
                    <a:cubicBezTo>
                      <a:pt x="284913" y="371647"/>
                      <a:pt x="284322" y="371809"/>
                      <a:pt x="283722" y="371838"/>
                    </a:cubicBezTo>
                    <a:close/>
                    <a:moveTo>
                      <a:pt x="318679" y="350978"/>
                    </a:moveTo>
                    <a:cubicBezTo>
                      <a:pt x="316783" y="350959"/>
                      <a:pt x="315259" y="349416"/>
                      <a:pt x="315278" y="347520"/>
                    </a:cubicBezTo>
                    <a:cubicBezTo>
                      <a:pt x="315288" y="346320"/>
                      <a:pt x="315926" y="345206"/>
                      <a:pt x="316964" y="344596"/>
                    </a:cubicBezTo>
                    <a:lnTo>
                      <a:pt x="334490" y="334119"/>
                    </a:lnTo>
                    <a:cubicBezTo>
                      <a:pt x="336119" y="333176"/>
                      <a:pt x="338205" y="333738"/>
                      <a:pt x="339158" y="335357"/>
                    </a:cubicBezTo>
                    <a:cubicBezTo>
                      <a:pt x="340139" y="336910"/>
                      <a:pt x="339682" y="338977"/>
                      <a:pt x="338129" y="339958"/>
                    </a:cubicBezTo>
                    <a:cubicBezTo>
                      <a:pt x="338091" y="339977"/>
                      <a:pt x="338053" y="340005"/>
                      <a:pt x="338015" y="340024"/>
                    </a:cubicBezTo>
                    <a:lnTo>
                      <a:pt x="320489" y="350502"/>
                    </a:lnTo>
                    <a:cubicBezTo>
                      <a:pt x="319936" y="350806"/>
                      <a:pt x="319308" y="350969"/>
                      <a:pt x="318679" y="350978"/>
                    </a:cubicBezTo>
                    <a:close/>
                    <a:moveTo>
                      <a:pt x="353540" y="330118"/>
                    </a:moveTo>
                    <a:cubicBezTo>
                      <a:pt x="352321" y="330109"/>
                      <a:pt x="351197" y="329461"/>
                      <a:pt x="350588" y="328404"/>
                    </a:cubicBezTo>
                    <a:cubicBezTo>
                      <a:pt x="349626" y="326832"/>
                      <a:pt x="350112" y="324784"/>
                      <a:pt x="351683" y="323822"/>
                    </a:cubicBezTo>
                    <a:cubicBezTo>
                      <a:pt x="351731" y="323794"/>
                      <a:pt x="351778" y="323765"/>
                      <a:pt x="351826" y="323736"/>
                    </a:cubicBezTo>
                    <a:lnTo>
                      <a:pt x="369352" y="313259"/>
                    </a:lnTo>
                    <a:cubicBezTo>
                      <a:pt x="370981" y="312316"/>
                      <a:pt x="373067" y="312878"/>
                      <a:pt x="374019" y="314497"/>
                    </a:cubicBezTo>
                    <a:cubicBezTo>
                      <a:pt x="374981" y="316069"/>
                      <a:pt x="374496" y="318117"/>
                      <a:pt x="372924" y="319079"/>
                    </a:cubicBezTo>
                    <a:cubicBezTo>
                      <a:pt x="372876" y="319107"/>
                      <a:pt x="372828" y="319136"/>
                      <a:pt x="372781" y="319165"/>
                    </a:cubicBezTo>
                    <a:lnTo>
                      <a:pt x="355350" y="329642"/>
                    </a:lnTo>
                    <a:cubicBezTo>
                      <a:pt x="354788" y="329928"/>
                      <a:pt x="354169" y="330099"/>
                      <a:pt x="353540" y="330118"/>
                    </a:cubicBezTo>
                    <a:close/>
                    <a:moveTo>
                      <a:pt x="388592" y="309258"/>
                    </a:moveTo>
                    <a:cubicBezTo>
                      <a:pt x="386697" y="309297"/>
                      <a:pt x="385135" y="307792"/>
                      <a:pt x="385097" y="305896"/>
                    </a:cubicBezTo>
                    <a:cubicBezTo>
                      <a:pt x="385068" y="304658"/>
                      <a:pt x="385716" y="303505"/>
                      <a:pt x="386783" y="302877"/>
                    </a:cubicBezTo>
                    <a:lnTo>
                      <a:pt x="404309" y="292399"/>
                    </a:lnTo>
                    <a:cubicBezTo>
                      <a:pt x="406118" y="291694"/>
                      <a:pt x="408166" y="292590"/>
                      <a:pt x="408871" y="294399"/>
                    </a:cubicBezTo>
                    <a:cubicBezTo>
                      <a:pt x="409424" y="295819"/>
                      <a:pt x="409004" y="297428"/>
                      <a:pt x="407833" y="298400"/>
                    </a:cubicBezTo>
                    <a:lnTo>
                      <a:pt x="390307" y="308782"/>
                    </a:lnTo>
                    <a:cubicBezTo>
                      <a:pt x="389840" y="309058"/>
                      <a:pt x="389316" y="309220"/>
                      <a:pt x="388783" y="309258"/>
                    </a:cubicBezTo>
                    <a:close/>
                    <a:moveTo>
                      <a:pt x="423644" y="288399"/>
                    </a:moveTo>
                    <a:cubicBezTo>
                      <a:pt x="422435" y="288456"/>
                      <a:pt x="421292" y="287827"/>
                      <a:pt x="420692" y="286779"/>
                    </a:cubicBezTo>
                    <a:cubicBezTo>
                      <a:pt x="419682" y="285179"/>
                      <a:pt x="420168" y="283055"/>
                      <a:pt x="421777" y="282055"/>
                    </a:cubicBezTo>
                    <a:cubicBezTo>
                      <a:pt x="421796" y="282036"/>
                      <a:pt x="421816" y="282027"/>
                      <a:pt x="421835" y="282017"/>
                    </a:cubicBezTo>
                    <a:lnTo>
                      <a:pt x="439361" y="271540"/>
                    </a:lnTo>
                    <a:cubicBezTo>
                      <a:pt x="441171" y="270835"/>
                      <a:pt x="443218" y="271730"/>
                      <a:pt x="443923" y="273540"/>
                    </a:cubicBezTo>
                    <a:cubicBezTo>
                      <a:pt x="444476" y="274959"/>
                      <a:pt x="444056" y="276569"/>
                      <a:pt x="442885" y="277540"/>
                    </a:cubicBezTo>
                    <a:lnTo>
                      <a:pt x="425359" y="287923"/>
                    </a:lnTo>
                    <a:cubicBezTo>
                      <a:pt x="424902" y="288218"/>
                      <a:pt x="424378" y="288380"/>
                      <a:pt x="423835" y="288399"/>
                    </a:cubicBezTo>
                    <a:close/>
                    <a:moveTo>
                      <a:pt x="458601" y="267539"/>
                    </a:moveTo>
                    <a:cubicBezTo>
                      <a:pt x="456706" y="267520"/>
                      <a:pt x="455182" y="265977"/>
                      <a:pt x="455201" y="264081"/>
                    </a:cubicBezTo>
                    <a:cubicBezTo>
                      <a:pt x="455210" y="262881"/>
                      <a:pt x="455848" y="261767"/>
                      <a:pt x="456887" y="261157"/>
                    </a:cubicBezTo>
                    <a:lnTo>
                      <a:pt x="474413" y="250775"/>
                    </a:lnTo>
                    <a:cubicBezTo>
                      <a:pt x="476022" y="249823"/>
                      <a:pt x="478099" y="250327"/>
                      <a:pt x="479080" y="251918"/>
                    </a:cubicBezTo>
                    <a:cubicBezTo>
                      <a:pt x="480090" y="253518"/>
                      <a:pt x="479604" y="255642"/>
                      <a:pt x="477994" y="256642"/>
                    </a:cubicBezTo>
                    <a:cubicBezTo>
                      <a:pt x="477975" y="256662"/>
                      <a:pt x="477956" y="256671"/>
                      <a:pt x="477937" y="256681"/>
                    </a:cubicBezTo>
                    <a:lnTo>
                      <a:pt x="460411" y="267063"/>
                    </a:lnTo>
                    <a:cubicBezTo>
                      <a:pt x="459925" y="267368"/>
                      <a:pt x="459363" y="267539"/>
                      <a:pt x="458792" y="267539"/>
                    </a:cubicBezTo>
                    <a:close/>
                    <a:moveTo>
                      <a:pt x="493653" y="246679"/>
                    </a:moveTo>
                    <a:cubicBezTo>
                      <a:pt x="492462" y="246679"/>
                      <a:pt x="491348" y="246070"/>
                      <a:pt x="490700" y="245060"/>
                    </a:cubicBezTo>
                    <a:cubicBezTo>
                      <a:pt x="489719" y="243441"/>
                      <a:pt x="490234" y="241336"/>
                      <a:pt x="491853" y="240345"/>
                    </a:cubicBezTo>
                    <a:cubicBezTo>
                      <a:pt x="491881" y="240336"/>
                      <a:pt x="491910" y="240317"/>
                      <a:pt x="491939" y="240298"/>
                    </a:cubicBezTo>
                    <a:lnTo>
                      <a:pt x="509369" y="229915"/>
                    </a:lnTo>
                    <a:cubicBezTo>
                      <a:pt x="511008" y="228953"/>
                      <a:pt x="513113" y="229458"/>
                      <a:pt x="514132" y="231058"/>
                    </a:cubicBezTo>
                    <a:cubicBezTo>
                      <a:pt x="515113" y="232678"/>
                      <a:pt x="514599" y="234782"/>
                      <a:pt x="512979" y="235773"/>
                    </a:cubicBezTo>
                    <a:cubicBezTo>
                      <a:pt x="512951" y="235783"/>
                      <a:pt x="512922" y="235802"/>
                      <a:pt x="512894" y="235821"/>
                    </a:cubicBezTo>
                    <a:lnTo>
                      <a:pt x="495463" y="246203"/>
                    </a:lnTo>
                    <a:cubicBezTo>
                      <a:pt x="494977" y="246498"/>
                      <a:pt x="494415" y="246670"/>
                      <a:pt x="493844" y="246679"/>
                    </a:cubicBezTo>
                    <a:close/>
                    <a:moveTo>
                      <a:pt x="528705" y="225819"/>
                    </a:moveTo>
                    <a:cubicBezTo>
                      <a:pt x="527495" y="225877"/>
                      <a:pt x="526353" y="225248"/>
                      <a:pt x="525752" y="224200"/>
                    </a:cubicBezTo>
                    <a:cubicBezTo>
                      <a:pt x="524743" y="222600"/>
                      <a:pt x="525228" y="220476"/>
                      <a:pt x="526838" y="219476"/>
                    </a:cubicBezTo>
                    <a:cubicBezTo>
                      <a:pt x="526857" y="219457"/>
                      <a:pt x="526876" y="219447"/>
                      <a:pt x="526896" y="219438"/>
                    </a:cubicBezTo>
                    <a:lnTo>
                      <a:pt x="544421" y="209056"/>
                    </a:lnTo>
                    <a:cubicBezTo>
                      <a:pt x="546050" y="208084"/>
                      <a:pt x="548165" y="208617"/>
                      <a:pt x="549136" y="210246"/>
                    </a:cubicBezTo>
                    <a:cubicBezTo>
                      <a:pt x="550108" y="211875"/>
                      <a:pt x="549574" y="213989"/>
                      <a:pt x="547946" y="214961"/>
                    </a:cubicBezTo>
                    <a:lnTo>
                      <a:pt x="530420" y="225343"/>
                    </a:lnTo>
                    <a:cubicBezTo>
                      <a:pt x="529962" y="225639"/>
                      <a:pt x="529439" y="225800"/>
                      <a:pt x="528896" y="225819"/>
                    </a:cubicBezTo>
                    <a:close/>
                    <a:moveTo>
                      <a:pt x="563757" y="204960"/>
                    </a:moveTo>
                    <a:cubicBezTo>
                      <a:pt x="561862" y="204998"/>
                      <a:pt x="560300" y="203493"/>
                      <a:pt x="560262" y="201597"/>
                    </a:cubicBezTo>
                    <a:cubicBezTo>
                      <a:pt x="560233" y="200359"/>
                      <a:pt x="560881" y="199207"/>
                      <a:pt x="561947" y="198578"/>
                    </a:cubicBezTo>
                    <a:lnTo>
                      <a:pt x="579473" y="188196"/>
                    </a:lnTo>
                    <a:cubicBezTo>
                      <a:pt x="581102" y="187224"/>
                      <a:pt x="583217" y="187758"/>
                      <a:pt x="584188" y="189386"/>
                    </a:cubicBezTo>
                    <a:cubicBezTo>
                      <a:pt x="585160" y="191015"/>
                      <a:pt x="584626" y="193130"/>
                      <a:pt x="582998" y="194101"/>
                    </a:cubicBezTo>
                    <a:lnTo>
                      <a:pt x="565472" y="204483"/>
                    </a:lnTo>
                    <a:cubicBezTo>
                      <a:pt x="565014" y="204779"/>
                      <a:pt x="564491" y="204941"/>
                      <a:pt x="563948" y="204960"/>
                    </a:cubicBezTo>
                    <a:close/>
                    <a:moveTo>
                      <a:pt x="598714" y="184195"/>
                    </a:moveTo>
                    <a:cubicBezTo>
                      <a:pt x="597504" y="184157"/>
                      <a:pt x="596399" y="183509"/>
                      <a:pt x="595761" y="182481"/>
                    </a:cubicBezTo>
                    <a:cubicBezTo>
                      <a:pt x="594818" y="180823"/>
                      <a:pt x="595361" y="178709"/>
                      <a:pt x="596999" y="177718"/>
                    </a:cubicBezTo>
                    <a:lnTo>
                      <a:pt x="614525" y="167336"/>
                    </a:lnTo>
                    <a:cubicBezTo>
                      <a:pt x="616135" y="166383"/>
                      <a:pt x="618211" y="166888"/>
                      <a:pt x="619193" y="168479"/>
                    </a:cubicBezTo>
                    <a:cubicBezTo>
                      <a:pt x="620155" y="170117"/>
                      <a:pt x="619650" y="172222"/>
                      <a:pt x="618050" y="173241"/>
                    </a:cubicBezTo>
                    <a:lnTo>
                      <a:pt x="601190" y="183624"/>
                    </a:lnTo>
                    <a:cubicBezTo>
                      <a:pt x="600533" y="184100"/>
                      <a:pt x="599714" y="184310"/>
                      <a:pt x="598904" y="184195"/>
                    </a:cubicBezTo>
                    <a:close/>
                    <a:moveTo>
                      <a:pt x="633766" y="163336"/>
                    </a:moveTo>
                    <a:cubicBezTo>
                      <a:pt x="632556" y="163297"/>
                      <a:pt x="631451" y="162650"/>
                      <a:pt x="630813" y="161621"/>
                    </a:cubicBezTo>
                    <a:cubicBezTo>
                      <a:pt x="629832" y="160002"/>
                      <a:pt x="630346" y="157897"/>
                      <a:pt x="631966" y="156906"/>
                    </a:cubicBezTo>
                    <a:cubicBezTo>
                      <a:pt x="631994" y="156897"/>
                      <a:pt x="632023" y="156877"/>
                      <a:pt x="632051" y="156858"/>
                    </a:cubicBezTo>
                    <a:lnTo>
                      <a:pt x="649482" y="146476"/>
                    </a:lnTo>
                    <a:cubicBezTo>
                      <a:pt x="651120" y="145514"/>
                      <a:pt x="653226" y="146019"/>
                      <a:pt x="654245" y="147619"/>
                    </a:cubicBezTo>
                    <a:cubicBezTo>
                      <a:pt x="655226" y="149238"/>
                      <a:pt x="654711" y="151344"/>
                      <a:pt x="653092" y="152334"/>
                    </a:cubicBezTo>
                    <a:cubicBezTo>
                      <a:pt x="653064" y="152344"/>
                      <a:pt x="653035" y="152363"/>
                      <a:pt x="653006" y="152382"/>
                    </a:cubicBezTo>
                    <a:lnTo>
                      <a:pt x="635480" y="162764"/>
                    </a:lnTo>
                    <a:cubicBezTo>
                      <a:pt x="635042" y="163097"/>
                      <a:pt x="634509" y="163297"/>
                      <a:pt x="633956" y="163336"/>
                    </a:cubicBezTo>
                    <a:close/>
                    <a:moveTo>
                      <a:pt x="668818" y="142476"/>
                    </a:moveTo>
                    <a:cubicBezTo>
                      <a:pt x="667589" y="142485"/>
                      <a:pt x="666456" y="141828"/>
                      <a:pt x="665865" y="140761"/>
                    </a:cubicBezTo>
                    <a:cubicBezTo>
                      <a:pt x="664855" y="139161"/>
                      <a:pt x="665341" y="137037"/>
                      <a:pt x="666951" y="136037"/>
                    </a:cubicBezTo>
                    <a:cubicBezTo>
                      <a:pt x="666970" y="136018"/>
                      <a:pt x="666989" y="136008"/>
                      <a:pt x="667008" y="135999"/>
                    </a:cubicBezTo>
                    <a:lnTo>
                      <a:pt x="684534" y="125617"/>
                    </a:lnTo>
                    <a:cubicBezTo>
                      <a:pt x="686163" y="124645"/>
                      <a:pt x="688278" y="125178"/>
                      <a:pt x="689249" y="126807"/>
                    </a:cubicBezTo>
                    <a:cubicBezTo>
                      <a:pt x="690220" y="128436"/>
                      <a:pt x="689687" y="130550"/>
                      <a:pt x="688058" y="131522"/>
                    </a:cubicBezTo>
                    <a:lnTo>
                      <a:pt x="670723" y="142476"/>
                    </a:lnTo>
                    <a:cubicBezTo>
                      <a:pt x="670161" y="142600"/>
                      <a:pt x="669570" y="142600"/>
                      <a:pt x="669008" y="142476"/>
                    </a:cubicBezTo>
                    <a:close/>
                    <a:moveTo>
                      <a:pt x="703775" y="121616"/>
                    </a:moveTo>
                    <a:cubicBezTo>
                      <a:pt x="702565" y="121578"/>
                      <a:pt x="701460" y="120930"/>
                      <a:pt x="700822" y="119901"/>
                    </a:cubicBezTo>
                    <a:cubicBezTo>
                      <a:pt x="699879" y="118273"/>
                      <a:pt x="700431" y="116187"/>
                      <a:pt x="702060" y="115234"/>
                    </a:cubicBezTo>
                    <a:lnTo>
                      <a:pt x="719586" y="104757"/>
                    </a:lnTo>
                    <a:cubicBezTo>
                      <a:pt x="721215" y="103785"/>
                      <a:pt x="723329" y="104319"/>
                      <a:pt x="724301" y="105947"/>
                    </a:cubicBezTo>
                    <a:cubicBezTo>
                      <a:pt x="725273" y="107576"/>
                      <a:pt x="724739" y="109691"/>
                      <a:pt x="723110" y="110662"/>
                    </a:cubicBezTo>
                    <a:lnTo>
                      <a:pt x="705584" y="121140"/>
                    </a:lnTo>
                    <a:cubicBezTo>
                      <a:pt x="705089" y="121416"/>
                      <a:pt x="704537" y="121578"/>
                      <a:pt x="703965" y="121616"/>
                    </a:cubicBezTo>
                    <a:close/>
                    <a:moveTo>
                      <a:pt x="738827" y="100756"/>
                    </a:moveTo>
                    <a:cubicBezTo>
                      <a:pt x="737617" y="100718"/>
                      <a:pt x="736512" y="100070"/>
                      <a:pt x="735874" y="99042"/>
                    </a:cubicBezTo>
                    <a:cubicBezTo>
                      <a:pt x="734940" y="97413"/>
                      <a:pt x="735493" y="95327"/>
                      <a:pt x="737112" y="94374"/>
                    </a:cubicBezTo>
                    <a:lnTo>
                      <a:pt x="754638" y="83897"/>
                    </a:lnTo>
                    <a:cubicBezTo>
                      <a:pt x="756267" y="82954"/>
                      <a:pt x="758353" y="83516"/>
                      <a:pt x="759305" y="85135"/>
                    </a:cubicBezTo>
                    <a:cubicBezTo>
                      <a:pt x="760267" y="86707"/>
                      <a:pt x="759782" y="88755"/>
                      <a:pt x="758210" y="89717"/>
                    </a:cubicBezTo>
                    <a:cubicBezTo>
                      <a:pt x="758163" y="89745"/>
                      <a:pt x="758115" y="89774"/>
                      <a:pt x="758067" y="89802"/>
                    </a:cubicBezTo>
                    <a:lnTo>
                      <a:pt x="740637" y="100280"/>
                    </a:lnTo>
                    <a:cubicBezTo>
                      <a:pt x="740141" y="100556"/>
                      <a:pt x="739589" y="100718"/>
                      <a:pt x="739017" y="100756"/>
                    </a:cubicBezTo>
                    <a:close/>
                    <a:moveTo>
                      <a:pt x="773879" y="79896"/>
                    </a:moveTo>
                    <a:cubicBezTo>
                      <a:pt x="771983" y="79935"/>
                      <a:pt x="770421" y="78430"/>
                      <a:pt x="770383" y="76534"/>
                    </a:cubicBezTo>
                    <a:cubicBezTo>
                      <a:pt x="770354" y="75296"/>
                      <a:pt x="771002" y="74143"/>
                      <a:pt x="772069" y="73515"/>
                    </a:cubicBezTo>
                    <a:lnTo>
                      <a:pt x="789595" y="63037"/>
                    </a:lnTo>
                    <a:cubicBezTo>
                      <a:pt x="791252" y="62094"/>
                      <a:pt x="793367" y="62637"/>
                      <a:pt x="794357" y="64275"/>
                    </a:cubicBezTo>
                    <a:cubicBezTo>
                      <a:pt x="795300" y="65904"/>
                      <a:pt x="794738" y="67990"/>
                      <a:pt x="793119" y="68943"/>
                    </a:cubicBezTo>
                    <a:lnTo>
                      <a:pt x="775593" y="79420"/>
                    </a:lnTo>
                    <a:cubicBezTo>
                      <a:pt x="775126" y="79696"/>
                      <a:pt x="774602" y="79858"/>
                      <a:pt x="774069" y="79896"/>
                    </a:cubicBezTo>
                    <a:close/>
                    <a:moveTo>
                      <a:pt x="808931" y="59037"/>
                    </a:moveTo>
                    <a:cubicBezTo>
                      <a:pt x="807692" y="59094"/>
                      <a:pt x="806540" y="58427"/>
                      <a:pt x="805978" y="57322"/>
                    </a:cubicBezTo>
                    <a:cubicBezTo>
                      <a:pt x="804997" y="55770"/>
                      <a:pt x="805454" y="53703"/>
                      <a:pt x="807007" y="52722"/>
                    </a:cubicBezTo>
                    <a:cubicBezTo>
                      <a:pt x="807045" y="52703"/>
                      <a:pt x="807083" y="52674"/>
                      <a:pt x="807121" y="52655"/>
                    </a:cubicBezTo>
                    <a:lnTo>
                      <a:pt x="824647" y="42177"/>
                    </a:lnTo>
                    <a:cubicBezTo>
                      <a:pt x="826304" y="41235"/>
                      <a:pt x="828419" y="41777"/>
                      <a:pt x="829409" y="43416"/>
                    </a:cubicBezTo>
                    <a:cubicBezTo>
                      <a:pt x="830352" y="45045"/>
                      <a:pt x="829790" y="47130"/>
                      <a:pt x="828171" y="48083"/>
                    </a:cubicBezTo>
                    <a:lnTo>
                      <a:pt x="810645" y="58561"/>
                    </a:lnTo>
                    <a:cubicBezTo>
                      <a:pt x="810179" y="58827"/>
                      <a:pt x="809654" y="58989"/>
                      <a:pt x="809121" y="59037"/>
                    </a:cubicBezTo>
                    <a:close/>
                    <a:moveTo>
                      <a:pt x="843888" y="38177"/>
                    </a:moveTo>
                    <a:cubicBezTo>
                      <a:pt x="841992" y="38158"/>
                      <a:pt x="840468" y="36615"/>
                      <a:pt x="840487" y="34719"/>
                    </a:cubicBezTo>
                    <a:cubicBezTo>
                      <a:pt x="840496" y="33519"/>
                      <a:pt x="841135" y="32405"/>
                      <a:pt x="842173" y="31795"/>
                    </a:cubicBezTo>
                    <a:lnTo>
                      <a:pt x="859699" y="21318"/>
                    </a:lnTo>
                    <a:cubicBezTo>
                      <a:pt x="861328" y="20375"/>
                      <a:pt x="863414" y="20937"/>
                      <a:pt x="864366" y="22556"/>
                    </a:cubicBezTo>
                    <a:cubicBezTo>
                      <a:pt x="865347" y="24109"/>
                      <a:pt x="864890" y="26175"/>
                      <a:pt x="863337" y="27157"/>
                    </a:cubicBezTo>
                    <a:cubicBezTo>
                      <a:pt x="863299" y="27176"/>
                      <a:pt x="863261" y="27204"/>
                      <a:pt x="863223" y="27223"/>
                    </a:cubicBezTo>
                    <a:lnTo>
                      <a:pt x="845697" y="37701"/>
                    </a:lnTo>
                    <a:cubicBezTo>
                      <a:pt x="845202" y="37977"/>
                      <a:pt x="844649" y="38139"/>
                      <a:pt x="844078" y="38177"/>
                    </a:cubicBezTo>
                    <a:close/>
                    <a:moveTo>
                      <a:pt x="878939" y="17317"/>
                    </a:moveTo>
                    <a:cubicBezTo>
                      <a:pt x="877720" y="17308"/>
                      <a:pt x="876596" y="16660"/>
                      <a:pt x="875987" y="15603"/>
                    </a:cubicBezTo>
                    <a:cubicBezTo>
                      <a:pt x="875025" y="14031"/>
                      <a:pt x="875510" y="11983"/>
                      <a:pt x="877082" y="11021"/>
                    </a:cubicBezTo>
                    <a:cubicBezTo>
                      <a:pt x="877130" y="10993"/>
                      <a:pt x="877177" y="10964"/>
                      <a:pt x="877225" y="10936"/>
                    </a:cubicBezTo>
                    <a:lnTo>
                      <a:pt x="894751" y="458"/>
                    </a:lnTo>
                    <a:cubicBezTo>
                      <a:pt x="896380" y="-485"/>
                      <a:pt x="898466" y="77"/>
                      <a:pt x="899418" y="1696"/>
                    </a:cubicBezTo>
                    <a:cubicBezTo>
                      <a:pt x="900380" y="3268"/>
                      <a:pt x="899894" y="5316"/>
                      <a:pt x="898323" y="6278"/>
                    </a:cubicBezTo>
                    <a:cubicBezTo>
                      <a:pt x="898275" y="6306"/>
                      <a:pt x="898228" y="6335"/>
                      <a:pt x="898180" y="6363"/>
                    </a:cubicBezTo>
                    <a:lnTo>
                      <a:pt x="880749" y="16841"/>
                    </a:lnTo>
                    <a:cubicBezTo>
                      <a:pt x="880244" y="17108"/>
                      <a:pt x="879692" y="17270"/>
                      <a:pt x="879130" y="1731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D2BCCDC-02D2-448B-B4B2-ECC39EC96FBA}"/>
                  </a:ext>
                </a:extLst>
              </p:cNvPr>
              <p:cNvSpPr/>
              <p:nvPr/>
            </p:nvSpPr>
            <p:spPr>
              <a:xfrm>
                <a:off x="-1915164" y="2099232"/>
                <a:ext cx="15804" cy="12174"/>
              </a:xfrm>
              <a:custGeom>
                <a:avLst/>
                <a:gdLst>
                  <a:gd name="connsiteX0" fmla="*/ 3496 w 15804"/>
                  <a:gd name="connsiteY0" fmla="*/ 12174 h 12174"/>
                  <a:gd name="connsiteX1" fmla="*/ 1 w 15804"/>
                  <a:gd name="connsiteY1" fmla="*/ 8811 h 12174"/>
                  <a:gd name="connsiteX2" fmla="*/ 1687 w 15804"/>
                  <a:gd name="connsiteY2" fmla="*/ 5792 h 12174"/>
                  <a:gd name="connsiteX3" fmla="*/ 10640 w 15804"/>
                  <a:gd name="connsiteY3" fmla="*/ 458 h 12174"/>
                  <a:gd name="connsiteX4" fmla="*/ 15308 w 15804"/>
                  <a:gd name="connsiteY4" fmla="*/ 1696 h 12174"/>
                  <a:gd name="connsiteX5" fmla="*/ 14155 w 15804"/>
                  <a:gd name="connsiteY5" fmla="*/ 6411 h 12174"/>
                  <a:gd name="connsiteX6" fmla="*/ 14069 w 15804"/>
                  <a:gd name="connsiteY6" fmla="*/ 6459 h 12174"/>
                  <a:gd name="connsiteX7" fmla="*/ 5211 w 15804"/>
                  <a:gd name="connsiteY7" fmla="*/ 11697 h 12174"/>
                  <a:gd name="connsiteX8" fmla="*/ 3496 w 15804"/>
                  <a:gd name="connsiteY8" fmla="*/ 12174 h 1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4" h="12174">
                    <a:moveTo>
                      <a:pt x="3496" y="12174"/>
                    </a:moveTo>
                    <a:cubicBezTo>
                      <a:pt x="1601" y="12212"/>
                      <a:pt x="39" y="10707"/>
                      <a:pt x="1" y="8811"/>
                    </a:cubicBezTo>
                    <a:cubicBezTo>
                      <a:pt x="-28" y="7573"/>
                      <a:pt x="620" y="6421"/>
                      <a:pt x="1687" y="5792"/>
                    </a:cubicBezTo>
                    <a:lnTo>
                      <a:pt x="10640" y="458"/>
                    </a:lnTo>
                    <a:cubicBezTo>
                      <a:pt x="12269" y="-485"/>
                      <a:pt x="14355" y="77"/>
                      <a:pt x="15308" y="1696"/>
                    </a:cubicBezTo>
                    <a:cubicBezTo>
                      <a:pt x="16289" y="3315"/>
                      <a:pt x="15774" y="5420"/>
                      <a:pt x="14155" y="6411"/>
                    </a:cubicBezTo>
                    <a:cubicBezTo>
                      <a:pt x="14127" y="6421"/>
                      <a:pt x="14098" y="6440"/>
                      <a:pt x="14069" y="6459"/>
                    </a:cubicBezTo>
                    <a:lnTo>
                      <a:pt x="5211" y="11697"/>
                    </a:lnTo>
                    <a:cubicBezTo>
                      <a:pt x="4687" y="12002"/>
                      <a:pt x="4097" y="12164"/>
                      <a:pt x="3496" y="12174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527D97F-7742-4F5D-8856-0B16662B55E2}"/>
                  </a:ext>
                </a:extLst>
              </p:cNvPr>
              <p:cNvSpPr/>
              <p:nvPr/>
            </p:nvSpPr>
            <p:spPr>
              <a:xfrm>
                <a:off x="-2845359" y="2788241"/>
                <a:ext cx="15787" cy="12111"/>
              </a:xfrm>
              <a:custGeom>
                <a:avLst/>
                <a:gdLst>
                  <a:gd name="connsiteX0" fmla="*/ 3479 w 15787"/>
                  <a:gd name="connsiteY0" fmla="*/ 12108 h 12111"/>
                  <a:gd name="connsiteX1" fmla="*/ 527 w 15787"/>
                  <a:gd name="connsiteY1" fmla="*/ 10488 h 12111"/>
                  <a:gd name="connsiteX2" fmla="*/ 1612 w 15787"/>
                  <a:gd name="connsiteY2" fmla="*/ 5764 h 12111"/>
                  <a:gd name="connsiteX3" fmla="*/ 1669 w 15787"/>
                  <a:gd name="connsiteY3" fmla="*/ 5726 h 12111"/>
                  <a:gd name="connsiteX4" fmla="*/ 10528 w 15787"/>
                  <a:gd name="connsiteY4" fmla="*/ 487 h 12111"/>
                  <a:gd name="connsiteX5" fmla="*/ 15290 w 15787"/>
                  <a:gd name="connsiteY5" fmla="*/ 1630 h 12111"/>
                  <a:gd name="connsiteX6" fmla="*/ 14138 w 15787"/>
                  <a:gd name="connsiteY6" fmla="*/ 6345 h 12111"/>
                  <a:gd name="connsiteX7" fmla="*/ 14052 w 15787"/>
                  <a:gd name="connsiteY7" fmla="*/ 6393 h 12111"/>
                  <a:gd name="connsiteX8" fmla="*/ 5194 w 15787"/>
                  <a:gd name="connsiteY8" fmla="*/ 11631 h 12111"/>
                  <a:gd name="connsiteX9" fmla="*/ 3479 w 15787"/>
                  <a:gd name="connsiteY9" fmla="*/ 12108 h 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87" h="12111">
                    <a:moveTo>
                      <a:pt x="3479" y="12108"/>
                    </a:moveTo>
                    <a:cubicBezTo>
                      <a:pt x="2270" y="12165"/>
                      <a:pt x="1127" y="11536"/>
                      <a:pt x="527" y="10488"/>
                    </a:cubicBezTo>
                    <a:cubicBezTo>
                      <a:pt x="-483" y="8888"/>
                      <a:pt x="3" y="6764"/>
                      <a:pt x="1612" y="5764"/>
                    </a:cubicBezTo>
                    <a:cubicBezTo>
                      <a:pt x="1631" y="5745"/>
                      <a:pt x="1650" y="5735"/>
                      <a:pt x="1669" y="5726"/>
                    </a:cubicBezTo>
                    <a:lnTo>
                      <a:pt x="10528" y="487"/>
                    </a:lnTo>
                    <a:cubicBezTo>
                      <a:pt x="12166" y="-475"/>
                      <a:pt x="14271" y="30"/>
                      <a:pt x="15290" y="1630"/>
                    </a:cubicBezTo>
                    <a:cubicBezTo>
                      <a:pt x="16271" y="3250"/>
                      <a:pt x="15757" y="5354"/>
                      <a:pt x="14138" y="6345"/>
                    </a:cubicBezTo>
                    <a:cubicBezTo>
                      <a:pt x="14109" y="6355"/>
                      <a:pt x="14081" y="6374"/>
                      <a:pt x="14052" y="6393"/>
                    </a:cubicBezTo>
                    <a:lnTo>
                      <a:pt x="5194" y="11631"/>
                    </a:lnTo>
                    <a:cubicBezTo>
                      <a:pt x="4689" y="11965"/>
                      <a:pt x="4089" y="12127"/>
                      <a:pt x="3479" y="12108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E74581D-FAD6-4A2F-A093-ECE4D89A7927}"/>
                  </a:ext>
                </a:extLst>
              </p:cNvPr>
              <p:cNvSpPr/>
              <p:nvPr/>
            </p:nvSpPr>
            <p:spPr>
              <a:xfrm>
                <a:off x="-2818689" y="2245753"/>
                <a:ext cx="899632" cy="538406"/>
              </a:xfrm>
              <a:custGeom>
                <a:avLst/>
                <a:gdLst>
                  <a:gd name="connsiteX0" fmla="*/ 3479 w 899632"/>
                  <a:gd name="connsiteY0" fmla="*/ 538403 h 538406"/>
                  <a:gd name="connsiteX1" fmla="*/ 527 w 899632"/>
                  <a:gd name="connsiteY1" fmla="*/ 536784 h 538406"/>
                  <a:gd name="connsiteX2" fmla="*/ 1612 w 899632"/>
                  <a:gd name="connsiteY2" fmla="*/ 532060 h 538406"/>
                  <a:gd name="connsiteX3" fmla="*/ 1670 w 899632"/>
                  <a:gd name="connsiteY3" fmla="*/ 532022 h 538406"/>
                  <a:gd name="connsiteX4" fmla="*/ 19195 w 899632"/>
                  <a:gd name="connsiteY4" fmla="*/ 521639 h 538406"/>
                  <a:gd name="connsiteX5" fmla="*/ 23910 w 899632"/>
                  <a:gd name="connsiteY5" fmla="*/ 522830 h 538406"/>
                  <a:gd name="connsiteX6" fmla="*/ 22720 w 899632"/>
                  <a:gd name="connsiteY6" fmla="*/ 527545 h 538406"/>
                  <a:gd name="connsiteX7" fmla="*/ 5194 w 899632"/>
                  <a:gd name="connsiteY7" fmla="*/ 537927 h 538406"/>
                  <a:gd name="connsiteX8" fmla="*/ 3479 w 899632"/>
                  <a:gd name="connsiteY8" fmla="*/ 538403 h 538406"/>
                  <a:gd name="connsiteX9" fmla="*/ 38531 w 899632"/>
                  <a:gd name="connsiteY9" fmla="*/ 517544 h 538406"/>
                  <a:gd name="connsiteX10" fmla="*/ 35036 w 899632"/>
                  <a:gd name="connsiteY10" fmla="*/ 514181 h 538406"/>
                  <a:gd name="connsiteX11" fmla="*/ 36722 w 899632"/>
                  <a:gd name="connsiteY11" fmla="*/ 511162 h 538406"/>
                  <a:gd name="connsiteX12" fmla="*/ 54248 w 899632"/>
                  <a:gd name="connsiteY12" fmla="*/ 500780 h 538406"/>
                  <a:gd name="connsiteX13" fmla="*/ 58962 w 899632"/>
                  <a:gd name="connsiteY13" fmla="*/ 501970 h 538406"/>
                  <a:gd name="connsiteX14" fmla="*/ 57772 w 899632"/>
                  <a:gd name="connsiteY14" fmla="*/ 506685 h 538406"/>
                  <a:gd name="connsiteX15" fmla="*/ 40246 w 899632"/>
                  <a:gd name="connsiteY15" fmla="*/ 517067 h 538406"/>
                  <a:gd name="connsiteX16" fmla="*/ 38245 w 899632"/>
                  <a:gd name="connsiteY16" fmla="*/ 517544 h 538406"/>
                  <a:gd name="connsiteX17" fmla="*/ 73488 w 899632"/>
                  <a:gd name="connsiteY17" fmla="*/ 496779 h 538406"/>
                  <a:gd name="connsiteX18" fmla="*/ 70535 w 899632"/>
                  <a:gd name="connsiteY18" fmla="*/ 495065 h 538406"/>
                  <a:gd name="connsiteX19" fmla="*/ 71774 w 899632"/>
                  <a:gd name="connsiteY19" fmla="*/ 490302 h 538406"/>
                  <a:gd name="connsiteX20" fmla="*/ 89299 w 899632"/>
                  <a:gd name="connsiteY20" fmla="*/ 479920 h 538406"/>
                  <a:gd name="connsiteX21" fmla="*/ 93967 w 899632"/>
                  <a:gd name="connsiteY21" fmla="*/ 481063 h 538406"/>
                  <a:gd name="connsiteX22" fmla="*/ 92824 w 899632"/>
                  <a:gd name="connsiteY22" fmla="*/ 485825 h 538406"/>
                  <a:gd name="connsiteX23" fmla="*/ 75298 w 899632"/>
                  <a:gd name="connsiteY23" fmla="*/ 496207 h 538406"/>
                  <a:gd name="connsiteX24" fmla="*/ 73202 w 899632"/>
                  <a:gd name="connsiteY24" fmla="*/ 496779 h 538406"/>
                  <a:gd name="connsiteX25" fmla="*/ 108540 w 899632"/>
                  <a:gd name="connsiteY25" fmla="*/ 475919 h 538406"/>
                  <a:gd name="connsiteX26" fmla="*/ 105587 w 899632"/>
                  <a:gd name="connsiteY26" fmla="*/ 474205 h 538406"/>
                  <a:gd name="connsiteX27" fmla="*/ 106740 w 899632"/>
                  <a:gd name="connsiteY27" fmla="*/ 469490 h 538406"/>
                  <a:gd name="connsiteX28" fmla="*/ 106826 w 899632"/>
                  <a:gd name="connsiteY28" fmla="*/ 469442 h 538406"/>
                  <a:gd name="connsiteX29" fmla="*/ 124256 w 899632"/>
                  <a:gd name="connsiteY29" fmla="*/ 459060 h 538406"/>
                  <a:gd name="connsiteX30" fmla="*/ 128971 w 899632"/>
                  <a:gd name="connsiteY30" fmla="*/ 460251 h 538406"/>
                  <a:gd name="connsiteX31" fmla="*/ 127780 w 899632"/>
                  <a:gd name="connsiteY31" fmla="*/ 464965 h 538406"/>
                  <a:gd name="connsiteX32" fmla="*/ 110254 w 899632"/>
                  <a:gd name="connsiteY32" fmla="*/ 475443 h 538406"/>
                  <a:gd name="connsiteX33" fmla="*/ 108254 w 899632"/>
                  <a:gd name="connsiteY33" fmla="*/ 475919 h 538406"/>
                  <a:gd name="connsiteX34" fmla="*/ 143592 w 899632"/>
                  <a:gd name="connsiteY34" fmla="*/ 455060 h 538406"/>
                  <a:gd name="connsiteX35" fmla="*/ 140639 w 899632"/>
                  <a:gd name="connsiteY35" fmla="*/ 453345 h 538406"/>
                  <a:gd name="connsiteX36" fmla="*/ 141668 w 899632"/>
                  <a:gd name="connsiteY36" fmla="*/ 448744 h 538406"/>
                  <a:gd name="connsiteX37" fmla="*/ 141782 w 899632"/>
                  <a:gd name="connsiteY37" fmla="*/ 448678 h 538406"/>
                  <a:gd name="connsiteX38" fmla="*/ 159308 w 899632"/>
                  <a:gd name="connsiteY38" fmla="*/ 438200 h 538406"/>
                  <a:gd name="connsiteX39" fmla="*/ 164023 w 899632"/>
                  <a:gd name="connsiteY39" fmla="*/ 439353 h 538406"/>
                  <a:gd name="connsiteX40" fmla="*/ 164071 w 899632"/>
                  <a:gd name="connsiteY40" fmla="*/ 439439 h 538406"/>
                  <a:gd name="connsiteX41" fmla="*/ 162833 w 899632"/>
                  <a:gd name="connsiteY41" fmla="*/ 444106 h 538406"/>
                  <a:gd name="connsiteX42" fmla="*/ 145307 w 899632"/>
                  <a:gd name="connsiteY42" fmla="*/ 454583 h 538406"/>
                  <a:gd name="connsiteX43" fmla="*/ 143306 w 899632"/>
                  <a:gd name="connsiteY43" fmla="*/ 455060 h 538406"/>
                  <a:gd name="connsiteX44" fmla="*/ 178549 w 899632"/>
                  <a:gd name="connsiteY44" fmla="*/ 434200 h 538406"/>
                  <a:gd name="connsiteX45" fmla="*/ 175596 w 899632"/>
                  <a:gd name="connsiteY45" fmla="*/ 432485 h 538406"/>
                  <a:gd name="connsiteX46" fmla="*/ 176834 w 899632"/>
                  <a:gd name="connsiteY46" fmla="*/ 427818 h 538406"/>
                  <a:gd name="connsiteX47" fmla="*/ 194360 w 899632"/>
                  <a:gd name="connsiteY47" fmla="*/ 417340 h 538406"/>
                  <a:gd name="connsiteX48" fmla="*/ 199028 w 899632"/>
                  <a:gd name="connsiteY48" fmla="*/ 418579 h 538406"/>
                  <a:gd name="connsiteX49" fmla="*/ 197999 w 899632"/>
                  <a:gd name="connsiteY49" fmla="*/ 423179 h 538406"/>
                  <a:gd name="connsiteX50" fmla="*/ 197885 w 899632"/>
                  <a:gd name="connsiteY50" fmla="*/ 423246 h 538406"/>
                  <a:gd name="connsiteX51" fmla="*/ 180359 w 899632"/>
                  <a:gd name="connsiteY51" fmla="*/ 433723 h 538406"/>
                  <a:gd name="connsiteX52" fmla="*/ 178263 w 899632"/>
                  <a:gd name="connsiteY52" fmla="*/ 434200 h 538406"/>
                  <a:gd name="connsiteX53" fmla="*/ 213601 w 899632"/>
                  <a:gd name="connsiteY53" fmla="*/ 413340 h 538406"/>
                  <a:gd name="connsiteX54" fmla="*/ 210648 w 899632"/>
                  <a:gd name="connsiteY54" fmla="*/ 411626 h 538406"/>
                  <a:gd name="connsiteX55" fmla="*/ 211743 w 899632"/>
                  <a:gd name="connsiteY55" fmla="*/ 407044 h 538406"/>
                  <a:gd name="connsiteX56" fmla="*/ 211886 w 899632"/>
                  <a:gd name="connsiteY56" fmla="*/ 406958 h 538406"/>
                  <a:gd name="connsiteX57" fmla="*/ 229412 w 899632"/>
                  <a:gd name="connsiteY57" fmla="*/ 396481 h 538406"/>
                  <a:gd name="connsiteX58" fmla="*/ 234079 w 899632"/>
                  <a:gd name="connsiteY58" fmla="*/ 397719 h 538406"/>
                  <a:gd name="connsiteX59" fmla="*/ 232984 w 899632"/>
                  <a:gd name="connsiteY59" fmla="*/ 402301 h 538406"/>
                  <a:gd name="connsiteX60" fmla="*/ 232841 w 899632"/>
                  <a:gd name="connsiteY60" fmla="*/ 402386 h 538406"/>
                  <a:gd name="connsiteX61" fmla="*/ 215411 w 899632"/>
                  <a:gd name="connsiteY61" fmla="*/ 412864 h 538406"/>
                  <a:gd name="connsiteX62" fmla="*/ 213029 w 899632"/>
                  <a:gd name="connsiteY62" fmla="*/ 413340 h 538406"/>
                  <a:gd name="connsiteX63" fmla="*/ 248653 w 899632"/>
                  <a:gd name="connsiteY63" fmla="*/ 392480 h 538406"/>
                  <a:gd name="connsiteX64" fmla="*/ 245157 w 899632"/>
                  <a:gd name="connsiteY64" fmla="*/ 389118 h 538406"/>
                  <a:gd name="connsiteX65" fmla="*/ 246843 w 899632"/>
                  <a:gd name="connsiteY65" fmla="*/ 386098 h 538406"/>
                  <a:gd name="connsiteX66" fmla="*/ 264369 w 899632"/>
                  <a:gd name="connsiteY66" fmla="*/ 375621 h 538406"/>
                  <a:gd name="connsiteX67" fmla="*/ 269132 w 899632"/>
                  <a:gd name="connsiteY67" fmla="*/ 376859 h 538406"/>
                  <a:gd name="connsiteX68" fmla="*/ 267893 w 899632"/>
                  <a:gd name="connsiteY68" fmla="*/ 381527 h 538406"/>
                  <a:gd name="connsiteX69" fmla="*/ 250367 w 899632"/>
                  <a:gd name="connsiteY69" fmla="*/ 392004 h 538406"/>
                  <a:gd name="connsiteX70" fmla="*/ 248367 w 899632"/>
                  <a:gd name="connsiteY70" fmla="*/ 392671 h 538406"/>
                  <a:gd name="connsiteX71" fmla="*/ 283705 w 899632"/>
                  <a:gd name="connsiteY71" fmla="*/ 371620 h 538406"/>
                  <a:gd name="connsiteX72" fmla="*/ 280209 w 899632"/>
                  <a:gd name="connsiteY72" fmla="*/ 368258 h 538406"/>
                  <a:gd name="connsiteX73" fmla="*/ 281895 w 899632"/>
                  <a:gd name="connsiteY73" fmla="*/ 365239 h 538406"/>
                  <a:gd name="connsiteX74" fmla="*/ 298754 w 899632"/>
                  <a:gd name="connsiteY74" fmla="*/ 354571 h 538406"/>
                  <a:gd name="connsiteX75" fmla="*/ 303421 w 899632"/>
                  <a:gd name="connsiteY75" fmla="*/ 355809 h 538406"/>
                  <a:gd name="connsiteX76" fmla="*/ 302393 w 899632"/>
                  <a:gd name="connsiteY76" fmla="*/ 360410 h 538406"/>
                  <a:gd name="connsiteX77" fmla="*/ 302279 w 899632"/>
                  <a:gd name="connsiteY77" fmla="*/ 360476 h 538406"/>
                  <a:gd name="connsiteX78" fmla="*/ 284753 w 899632"/>
                  <a:gd name="connsiteY78" fmla="*/ 370954 h 538406"/>
                  <a:gd name="connsiteX79" fmla="*/ 283419 w 899632"/>
                  <a:gd name="connsiteY79" fmla="*/ 371620 h 538406"/>
                  <a:gd name="connsiteX80" fmla="*/ 318662 w 899632"/>
                  <a:gd name="connsiteY80" fmla="*/ 350761 h 538406"/>
                  <a:gd name="connsiteX81" fmla="*/ 315261 w 899632"/>
                  <a:gd name="connsiteY81" fmla="*/ 347303 h 538406"/>
                  <a:gd name="connsiteX82" fmla="*/ 316947 w 899632"/>
                  <a:gd name="connsiteY82" fmla="*/ 344379 h 538406"/>
                  <a:gd name="connsiteX83" fmla="*/ 334473 w 899632"/>
                  <a:gd name="connsiteY83" fmla="*/ 333902 h 538406"/>
                  <a:gd name="connsiteX84" fmla="*/ 339140 w 899632"/>
                  <a:gd name="connsiteY84" fmla="*/ 335140 h 538406"/>
                  <a:gd name="connsiteX85" fmla="*/ 338111 w 899632"/>
                  <a:gd name="connsiteY85" fmla="*/ 339740 h 538406"/>
                  <a:gd name="connsiteX86" fmla="*/ 337997 w 899632"/>
                  <a:gd name="connsiteY86" fmla="*/ 339807 h 538406"/>
                  <a:gd name="connsiteX87" fmla="*/ 320471 w 899632"/>
                  <a:gd name="connsiteY87" fmla="*/ 350285 h 538406"/>
                  <a:gd name="connsiteX88" fmla="*/ 318376 w 899632"/>
                  <a:gd name="connsiteY88" fmla="*/ 350761 h 538406"/>
                  <a:gd name="connsiteX89" fmla="*/ 353713 w 899632"/>
                  <a:gd name="connsiteY89" fmla="*/ 329901 h 538406"/>
                  <a:gd name="connsiteX90" fmla="*/ 350761 w 899632"/>
                  <a:gd name="connsiteY90" fmla="*/ 328186 h 538406"/>
                  <a:gd name="connsiteX91" fmla="*/ 351856 w 899632"/>
                  <a:gd name="connsiteY91" fmla="*/ 323605 h 538406"/>
                  <a:gd name="connsiteX92" fmla="*/ 351999 w 899632"/>
                  <a:gd name="connsiteY92" fmla="*/ 323519 h 538406"/>
                  <a:gd name="connsiteX93" fmla="*/ 369430 w 899632"/>
                  <a:gd name="connsiteY93" fmla="*/ 313042 h 538406"/>
                  <a:gd name="connsiteX94" fmla="*/ 374192 w 899632"/>
                  <a:gd name="connsiteY94" fmla="*/ 314280 h 538406"/>
                  <a:gd name="connsiteX95" fmla="*/ 373040 w 899632"/>
                  <a:gd name="connsiteY95" fmla="*/ 318995 h 538406"/>
                  <a:gd name="connsiteX96" fmla="*/ 372954 w 899632"/>
                  <a:gd name="connsiteY96" fmla="*/ 319043 h 538406"/>
                  <a:gd name="connsiteX97" fmla="*/ 355428 w 899632"/>
                  <a:gd name="connsiteY97" fmla="*/ 329425 h 538406"/>
                  <a:gd name="connsiteX98" fmla="*/ 353428 w 899632"/>
                  <a:gd name="connsiteY98" fmla="*/ 329901 h 538406"/>
                  <a:gd name="connsiteX99" fmla="*/ 388766 w 899632"/>
                  <a:gd name="connsiteY99" fmla="*/ 309041 h 538406"/>
                  <a:gd name="connsiteX100" fmla="*/ 385813 w 899632"/>
                  <a:gd name="connsiteY100" fmla="*/ 307422 h 538406"/>
                  <a:gd name="connsiteX101" fmla="*/ 386899 w 899632"/>
                  <a:gd name="connsiteY101" fmla="*/ 302698 h 538406"/>
                  <a:gd name="connsiteX102" fmla="*/ 386956 w 899632"/>
                  <a:gd name="connsiteY102" fmla="*/ 302660 h 538406"/>
                  <a:gd name="connsiteX103" fmla="*/ 404482 w 899632"/>
                  <a:gd name="connsiteY103" fmla="*/ 292277 h 538406"/>
                  <a:gd name="connsiteX104" fmla="*/ 409206 w 899632"/>
                  <a:gd name="connsiteY104" fmla="*/ 293363 h 538406"/>
                  <a:gd name="connsiteX105" fmla="*/ 409244 w 899632"/>
                  <a:gd name="connsiteY105" fmla="*/ 293420 h 538406"/>
                  <a:gd name="connsiteX106" fmla="*/ 408006 w 899632"/>
                  <a:gd name="connsiteY106" fmla="*/ 298183 h 538406"/>
                  <a:gd name="connsiteX107" fmla="*/ 390480 w 899632"/>
                  <a:gd name="connsiteY107" fmla="*/ 308565 h 538406"/>
                  <a:gd name="connsiteX108" fmla="*/ 388480 w 899632"/>
                  <a:gd name="connsiteY108" fmla="*/ 309041 h 538406"/>
                  <a:gd name="connsiteX109" fmla="*/ 423722 w 899632"/>
                  <a:gd name="connsiteY109" fmla="*/ 288182 h 538406"/>
                  <a:gd name="connsiteX110" fmla="*/ 420322 w 899632"/>
                  <a:gd name="connsiteY110" fmla="*/ 284724 h 538406"/>
                  <a:gd name="connsiteX111" fmla="*/ 422008 w 899632"/>
                  <a:gd name="connsiteY111" fmla="*/ 281800 h 538406"/>
                  <a:gd name="connsiteX112" fmla="*/ 439534 w 899632"/>
                  <a:gd name="connsiteY112" fmla="*/ 271418 h 538406"/>
                  <a:gd name="connsiteX113" fmla="*/ 444134 w 899632"/>
                  <a:gd name="connsiteY113" fmla="*/ 272446 h 538406"/>
                  <a:gd name="connsiteX114" fmla="*/ 444201 w 899632"/>
                  <a:gd name="connsiteY114" fmla="*/ 272561 h 538406"/>
                  <a:gd name="connsiteX115" fmla="*/ 443115 w 899632"/>
                  <a:gd name="connsiteY115" fmla="*/ 277285 h 538406"/>
                  <a:gd name="connsiteX116" fmla="*/ 443058 w 899632"/>
                  <a:gd name="connsiteY116" fmla="*/ 277323 h 538406"/>
                  <a:gd name="connsiteX117" fmla="*/ 425246 w 899632"/>
                  <a:gd name="connsiteY117" fmla="*/ 287896 h 538406"/>
                  <a:gd name="connsiteX118" fmla="*/ 423437 w 899632"/>
                  <a:gd name="connsiteY118" fmla="*/ 287896 h 538406"/>
                  <a:gd name="connsiteX119" fmla="*/ 458774 w 899632"/>
                  <a:gd name="connsiteY119" fmla="*/ 267322 h 538406"/>
                  <a:gd name="connsiteX120" fmla="*/ 455374 w 899632"/>
                  <a:gd name="connsiteY120" fmla="*/ 263864 h 538406"/>
                  <a:gd name="connsiteX121" fmla="*/ 457060 w 899632"/>
                  <a:gd name="connsiteY121" fmla="*/ 260940 h 538406"/>
                  <a:gd name="connsiteX122" fmla="*/ 474586 w 899632"/>
                  <a:gd name="connsiteY122" fmla="*/ 250558 h 538406"/>
                  <a:gd name="connsiteX123" fmla="*/ 479186 w 899632"/>
                  <a:gd name="connsiteY123" fmla="*/ 251586 h 538406"/>
                  <a:gd name="connsiteX124" fmla="*/ 479253 w 899632"/>
                  <a:gd name="connsiteY124" fmla="*/ 251701 h 538406"/>
                  <a:gd name="connsiteX125" fmla="*/ 478110 w 899632"/>
                  <a:gd name="connsiteY125" fmla="*/ 256463 h 538406"/>
                  <a:gd name="connsiteX126" fmla="*/ 460679 w 899632"/>
                  <a:gd name="connsiteY126" fmla="*/ 266845 h 538406"/>
                  <a:gd name="connsiteX127" fmla="*/ 458488 w 899632"/>
                  <a:gd name="connsiteY127" fmla="*/ 267322 h 538406"/>
                  <a:gd name="connsiteX128" fmla="*/ 493826 w 899632"/>
                  <a:gd name="connsiteY128" fmla="*/ 246462 h 538406"/>
                  <a:gd name="connsiteX129" fmla="*/ 490874 w 899632"/>
                  <a:gd name="connsiteY129" fmla="*/ 244843 h 538406"/>
                  <a:gd name="connsiteX130" fmla="*/ 492026 w 899632"/>
                  <a:gd name="connsiteY130" fmla="*/ 240128 h 538406"/>
                  <a:gd name="connsiteX131" fmla="*/ 492112 w 899632"/>
                  <a:gd name="connsiteY131" fmla="*/ 240080 h 538406"/>
                  <a:gd name="connsiteX132" fmla="*/ 509543 w 899632"/>
                  <a:gd name="connsiteY132" fmla="*/ 229698 h 538406"/>
                  <a:gd name="connsiteX133" fmla="*/ 514257 w 899632"/>
                  <a:gd name="connsiteY133" fmla="*/ 230889 h 538406"/>
                  <a:gd name="connsiteX134" fmla="*/ 513067 w 899632"/>
                  <a:gd name="connsiteY134" fmla="*/ 235603 h 538406"/>
                  <a:gd name="connsiteX135" fmla="*/ 495541 w 899632"/>
                  <a:gd name="connsiteY135" fmla="*/ 245986 h 538406"/>
                  <a:gd name="connsiteX136" fmla="*/ 493541 w 899632"/>
                  <a:gd name="connsiteY136" fmla="*/ 246462 h 538406"/>
                  <a:gd name="connsiteX137" fmla="*/ 528878 w 899632"/>
                  <a:gd name="connsiteY137" fmla="*/ 225602 h 538406"/>
                  <a:gd name="connsiteX138" fmla="*/ 525926 w 899632"/>
                  <a:gd name="connsiteY138" fmla="*/ 223983 h 538406"/>
                  <a:gd name="connsiteX139" fmla="*/ 527011 w 899632"/>
                  <a:gd name="connsiteY139" fmla="*/ 219259 h 538406"/>
                  <a:gd name="connsiteX140" fmla="*/ 527069 w 899632"/>
                  <a:gd name="connsiteY140" fmla="*/ 219220 h 538406"/>
                  <a:gd name="connsiteX141" fmla="*/ 544595 w 899632"/>
                  <a:gd name="connsiteY141" fmla="*/ 208838 h 538406"/>
                  <a:gd name="connsiteX142" fmla="*/ 549309 w 899632"/>
                  <a:gd name="connsiteY142" fmla="*/ 210029 h 538406"/>
                  <a:gd name="connsiteX143" fmla="*/ 548119 w 899632"/>
                  <a:gd name="connsiteY143" fmla="*/ 214744 h 538406"/>
                  <a:gd name="connsiteX144" fmla="*/ 530593 w 899632"/>
                  <a:gd name="connsiteY144" fmla="*/ 225126 h 538406"/>
                  <a:gd name="connsiteX145" fmla="*/ 528593 w 899632"/>
                  <a:gd name="connsiteY145" fmla="*/ 225602 h 538406"/>
                  <a:gd name="connsiteX146" fmla="*/ 563835 w 899632"/>
                  <a:gd name="connsiteY146" fmla="*/ 204743 h 538406"/>
                  <a:gd name="connsiteX147" fmla="*/ 560882 w 899632"/>
                  <a:gd name="connsiteY147" fmla="*/ 203123 h 538406"/>
                  <a:gd name="connsiteX148" fmla="*/ 562121 w 899632"/>
                  <a:gd name="connsiteY148" fmla="*/ 198361 h 538406"/>
                  <a:gd name="connsiteX149" fmla="*/ 579646 w 899632"/>
                  <a:gd name="connsiteY149" fmla="*/ 187978 h 538406"/>
                  <a:gd name="connsiteX150" fmla="*/ 584361 w 899632"/>
                  <a:gd name="connsiteY150" fmla="*/ 189169 h 538406"/>
                  <a:gd name="connsiteX151" fmla="*/ 583171 w 899632"/>
                  <a:gd name="connsiteY151" fmla="*/ 193884 h 538406"/>
                  <a:gd name="connsiteX152" fmla="*/ 565454 w 899632"/>
                  <a:gd name="connsiteY152" fmla="*/ 204266 h 538406"/>
                  <a:gd name="connsiteX153" fmla="*/ 563549 w 899632"/>
                  <a:gd name="connsiteY153" fmla="*/ 204743 h 538406"/>
                  <a:gd name="connsiteX154" fmla="*/ 598887 w 899632"/>
                  <a:gd name="connsiteY154" fmla="*/ 183978 h 538406"/>
                  <a:gd name="connsiteX155" fmla="*/ 595934 w 899632"/>
                  <a:gd name="connsiteY155" fmla="*/ 182264 h 538406"/>
                  <a:gd name="connsiteX156" fmla="*/ 597087 w 899632"/>
                  <a:gd name="connsiteY156" fmla="*/ 177549 h 538406"/>
                  <a:gd name="connsiteX157" fmla="*/ 597172 w 899632"/>
                  <a:gd name="connsiteY157" fmla="*/ 177501 h 538406"/>
                  <a:gd name="connsiteX158" fmla="*/ 614699 w 899632"/>
                  <a:gd name="connsiteY158" fmla="*/ 167119 h 538406"/>
                  <a:gd name="connsiteX159" fmla="*/ 619366 w 899632"/>
                  <a:gd name="connsiteY159" fmla="*/ 168262 h 538406"/>
                  <a:gd name="connsiteX160" fmla="*/ 618213 w 899632"/>
                  <a:gd name="connsiteY160" fmla="*/ 172977 h 538406"/>
                  <a:gd name="connsiteX161" fmla="*/ 618128 w 899632"/>
                  <a:gd name="connsiteY161" fmla="*/ 173024 h 538406"/>
                  <a:gd name="connsiteX162" fmla="*/ 600411 w 899632"/>
                  <a:gd name="connsiteY162" fmla="*/ 183121 h 538406"/>
                  <a:gd name="connsiteX163" fmla="*/ 598601 w 899632"/>
                  <a:gd name="connsiteY163" fmla="*/ 183978 h 538406"/>
                  <a:gd name="connsiteX164" fmla="*/ 633939 w 899632"/>
                  <a:gd name="connsiteY164" fmla="*/ 163118 h 538406"/>
                  <a:gd name="connsiteX165" fmla="*/ 630986 w 899632"/>
                  <a:gd name="connsiteY165" fmla="*/ 161404 h 538406"/>
                  <a:gd name="connsiteX166" fmla="*/ 632129 w 899632"/>
                  <a:gd name="connsiteY166" fmla="*/ 156641 h 538406"/>
                  <a:gd name="connsiteX167" fmla="*/ 649655 w 899632"/>
                  <a:gd name="connsiteY167" fmla="*/ 146259 h 538406"/>
                  <a:gd name="connsiteX168" fmla="*/ 654370 w 899632"/>
                  <a:gd name="connsiteY168" fmla="*/ 147450 h 538406"/>
                  <a:gd name="connsiteX169" fmla="*/ 653179 w 899632"/>
                  <a:gd name="connsiteY169" fmla="*/ 152165 h 538406"/>
                  <a:gd name="connsiteX170" fmla="*/ 635654 w 899632"/>
                  <a:gd name="connsiteY170" fmla="*/ 162642 h 538406"/>
                  <a:gd name="connsiteX171" fmla="*/ 633653 w 899632"/>
                  <a:gd name="connsiteY171" fmla="*/ 163118 h 538406"/>
                  <a:gd name="connsiteX172" fmla="*/ 668991 w 899632"/>
                  <a:gd name="connsiteY172" fmla="*/ 142259 h 538406"/>
                  <a:gd name="connsiteX173" fmla="*/ 665943 w 899632"/>
                  <a:gd name="connsiteY173" fmla="*/ 140544 h 538406"/>
                  <a:gd name="connsiteX174" fmla="*/ 667181 w 899632"/>
                  <a:gd name="connsiteY174" fmla="*/ 135877 h 538406"/>
                  <a:gd name="connsiteX175" fmla="*/ 684707 w 899632"/>
                  <a:gd name="connsiteY175" fmla="*/ 125399 h 538406"/>
                  <a:gd name="connsiteX176" fmla="*/ 689422 w 899632"/>
                  <a:gd name="connsiteY176" fmla="*/ 126552 h 538406"/>
                  <a:gd name="connsiteX177" fmla="*/ 689470 w 899632"/>
                  <a:gd name="connsiteY177" fmla="*/ 126638 h 538406"/>
                  <a:gd name="connsiteX178" fmla="*/ 688232 w 899632"/>
                  <a:gd name="connsiteY178" fmla="*/ 131305 h 538406"/>
                  <a:gd name="connsiteX179" fmla="*/ 670705 w 899632"/>
                  <a:gd name="connsiteY179" fmla="*/ 141782 h 538406"/>
                  <a:gd name="connsiteX180" fmla="*/ 668705 w 899632"/>
                  <a:gd name="connsiteY180" fmla="*/ 142259 h 538406"/>
                  <a:gd name="connsiteX181" fmla="*/ 703948 w 899632"/>
                  <a:gd name="connsiteY181" fmla="*/ 121399 h 538406"/>
                  <a:gd name="connsiteX182" fmla="*/ 700995 w 899632"/>
                  <a:gd name="connsiteY182" fmla="*/ 119684 h 538406"/>
                  <a:gd name="connsiteX183" fmla="*/ 702233 w 899632"/>
                  <a:gd name="connsiteY183" fmla="*/ 115017 h 538406"/>
                  <a:gd name="connsiteX184" fmla="*/ 719759 w 899632"/>
                  <a:gd name="connsiteY184" fmla="*/ 104540 h 538406"/>
                  <a:gd name="connsiteX185" fmla="*/ 724427 w 899632"/>
                  <a:gd name="connsiteY185" fmla="*/ 105778 h 538406"/>
                  <a:gd name="connsiteX186" fmla="*/ 723398 w 899632"/>
                  <a:gd name="connsiteY186" fmla="*/ 110378 h 538406"/>
                  <a:gd name="connsiteX187" fmla="*/ 723284 w 899632"/>
                  <a:gd name="connsiteY187" fmla="*/ 110445 h 538406"/>
                  <a:gd name="connsiteX188" fmla="*/ 705758 w 899632"/>
                  <a:gd name="connsiteY188" fmla="*/ 120923 h 538406"/>
                  <a:gd name="connsiteX189" fmla="*/ 703662 w 899632"/>
                  <a:gd name="connsiteY189" fmla="*/ 121399 h 538406"/>
                  <a:gd name="connsiteX190" fmla="*/ 739000 w 899632"/>
                  <a:gd name="connsiteY190" fmla="*/ 100539 h 538406"/>
                  <a:gd name="connsiteX191" fmla="*/ 736047 w 899632"/>
                  <a:gd name="connsiteY191" fmla="*/ 98824 h 538406"/>
                  <a:gd name="connsiteX192" fmla="*/ 737142 w 899632"/>
                  <a:gd name="connsiteY192" fmla="*/ 94243 h 538406"/>
                  <a:gd name="connsiteX193" fmla="*/ 737285 w 899632"/>
                  <a:gd name="connsiteY193" fmla="*/ 94157 h 538406"/>
                  <a:gd name="connsiteX194" fmla="*/ 754716 w 899632"/>
                  <a:gd name="connsiteY194" fmla="*/ 83680 h 538406"/>
                  <a:gd name="connsiteX195" fmla="*/ 759479 w 899632"/>
                  <a:gd name="connsiteY195" fmla="*/ 84918 h 538406"/>
                  <a:gd name="connsiteX196" fmla="*/ 758383 w 899632"/>
                  <a:gd name="connsiteY196" fmla="*/ 89500 h 538406"/>
                  <a:gd name="connsiteX197" fmla="*/ 758240 w 899632"/>
                  <a:gd name="connsiteY197" fmla="*/ 89585 h 538406"/>
                  <a:gd name="connsiteX198" fmla="*/ 740714 w 899632"/>
                  <a:gd name="connsiteY198" fmla="*/ 100063 h 538406"/>
                  <a:gd name="connsiteX199" fmla="*/ 738714 w 899632"/>
                  <a:gd name="connsiteY199" fmla="*/ 100539 h 538406"/>
                  <a:gd name="connsiteX200" fmla="*/ 774052 w 899632"/>
                  <a:gd name="connsiteY200" fmla="*/ 79679 h 538406"/>
                  <a:gd name="connsiteX201" fmla="*/ 771099 w 899632"/>
                  <a:gd name="connsiteY201" fmla="*/ 77965 h 538406"/>
                  <a:gd name="connsiteX202" fmla="*/ 772128 w 899632"/>
                  <a:gd name="connsiteY202" fmla="*/ 73364 h 538406"/>
                  <a:gd name="connsiteX203" fmla="*/ 772242 w 899632"/>
                  <a:gd name="connsiteY203" fmla="*/ 73298 h 538406"/>
                  <a:gd name="connsiteX204" fmla="*/ 789768 w 899632"/>
                  <a:gd name="connsiteY204" fmla="*/ 62820 h 538406"/>
                  <a:gd name="connsiteX205" fmla="*/ 794530 w 899632"/>
                  <a:gd name="connsiteY205" fmla="*/ 64058 h 538406"/>
                  <a:gd name="connsiteX206" fmla="*/ 793292 w 899632"/>
                  <a:gd name="connsiteY206" fmla="*/ 68726 h 538406"/>
                  <a:gd name="connsiteX207" fmla="*/ 775766 w 899632"/>
                  <a:gd name="connsiteY207" fmla="*/ 79203 h 538406"/>
                  <a:gd name="connsiteX208" fmla="*/ 773766 w 899632"/>
                  <a:gd name="connsiteY208" fmla="*/ 79679 h 538406"/>
                  <a:gd name="connsiteX209" fmla="*/ 809009 w 899632"/>
                  <a:gd name="connsiteY209" fmla="*/ 58819 h 538406"/>
                  <a:gd name="connsiteX210" fmla="*/ 805608 w 899632"/>
                  <a:gd name="connsiteY210" fmla="*/ 55362 h 538406"/>
                  <a:gd name="connsiteX211" fmla="*/ 807294 w 899632"/>
                  <a:gd name="connsiteY211" fmla="*/ 52438 h 538406"/>
                  <a:gd name="connsiteX212" fmla="*/ 824820 w 899632"/>
                  <a:gd name="connsiteY212" fmla="*/ 41960 h 538406"/>
                  <a:gd name="connsiteX213" fmla="*/ 829487 w 899632"/>
                  <a:gd name="connsiteY213" fmla="*/ 43198 h 538406"/>
                  <a:gd name="connsiteX214" fmla="*/ 828459 w 899632"/>
                  <a:gd name="connsiteY214" fmla="*/ 47799 h 538406"/>
                  <a:gd name="connsiteX215" fmla="*/ 828344 w 899632"/>
                  <a:gd name="connsiteY215" fmla="*/ 47866 h 538406"/>
                  <a:gd name="connsiteX216" fmla="*/ 810818 w 899632"/>
                  <a:gd name="connsiteY216" fmla="*/ 58343 h 538406"/>
                  <a:gd name="connsiteX217" fmla="*/ 808723 w 899632"/>
                  <a:gd name="connsiteY217" fmla="*/ 59296 h 538406"/>
                  <a:gd name="connsiteX218" fmla="*/ 844061 w 899632"/>
                  <a:gd name="connsiteY218" fmla="*/ 37960 h 538406"/>
                  <a:gd name="connsiteX219" fmla="*/ 840660 w 899632"/>
                  <a:gd name="connsiteY219" fmla="*/ 34502 h 538406"/>
                  <a:gd name="connsiteX220" fmla="*/ 842346 w 899632"/>
                  <a:gd name="connsiteY220" fmla="*/ 31578 h 538406"/>
                  <a:gd name="connsiteX221" fmla="*/ 859872 w 899632"/>
                  <a:gd name="connsiteY221" fmla="*/ 21100 h 538406"/>
                  <a:gd name="connsiteX222" fmla="*/ 864587 w 899632"/>
                  <a:gd name="connsiteY222" fmla="*/ 22291 h 538406"/>
                  <a:gd name="connsiteX223" fmla="*/ 863396 w 899632"/>
                  <a:gd name="connsiteY223" fmla="*/ 27006 h 538406"/>
                  <a:gd name="connsiteX224" fmla="*/ 845870 w 899632"/>
                  <a:gd name="connsiteY224" fmla="*/ 37484 h 538406"/>
                  <a:gd name="connsiteX225" fmla="*/ 843775 w 899632"/>
                  <a:gd name="connsiteY225" fmla="*/ 37960 h 538406"/>
                  <a:gd name="connsiteX226" fmla="*/ 879112 w 899632"/>
                  <a:gd name="connsiteY226" fmla="*/ 17100 h 538406"/>
                  <a:gd name="connsiteX227" fmla="*/ 876160 w 899632"/>
                  <a:gd name="connsiteY227" fmla="*/ 15385 h 538406"/>
                  <a:gd name="connsiteX228" fmla="*/ 877255 w 899632"/>
                  <a:gd name="connsiteY228" fmla="*/ 10804 h 538406"/>
                  <a:gd name="connsiteX229" fmla="*/ 877398 w 899632"/>
                  <a:gd name="connsiteY229" fmla="*/ 10718 h 538406"/>
                  <a:gd name="connsiteX230" fmla="*/ 894829 w 899632"/>
                  <a:gd name="connsiteY230" fmla="*/ 241 h 538406"/>
                  <a:gd name="connsiteX231" fmla="*/ 899391 w 899632"/>
                  <a:gd name="connsiteY231" fmla="*/ 2241 h 538406"/>
                  <a:gd name="connsiteX232" fmla="*/ 898353 w 899632"/>
                  <a:gd name="connsiteY232" fmla="*/ 6242 h 538406"/>
                  <a:gd name="connsiteX233" fmla="*/ 880827 w 899632"/>
                  <a:gd name="connsiteY233" fmla="*/ 16624 h 538406"/>
                  <a:gd name="connsiteX234" fmla="*/ 878827 w 899632"/>
                  <a:gd name="connsiteY234" fmla="*/ 17100 h 53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</a:cxnLst>
                <a:rect l="l" t="t" r="r" b="b"/>
                <a:pathLst>
                  <a:path w="899632" h="538406">
                    <a:moveTo>
                      <a:pt x="3479" y="538403"/>
                    </a:moveTo>
                    <a:cubicBezTo>
                      <a:pt x="2270" y="538460"/>
                      <a:pt x="1127" y="537832"/>
                      <a:pt x="527" y="536784"/>
                    </a:cubicBezTo>
                    <a:cubicBezTo>
                      <a:pt x="-483" y="535184"/>
                      <a:pt x="3" y="533060"/>
                      <a:pt x="1612" y="532060"/>
                    </a:cubicBezTo>
                    <a:cubicBezTo>
                      <a:pt x="1631" y="532041"/>
                      <a:pt x="1650" y="532031"/>
                      <a:pt x="1670" y="532022"/>
                    </a:cubicBezTo>
                    <a:lnTo>
                      <a:pt x="19195" y="521639"/>
                    </a:lnTo>
                    <a:cubicBezTo>
                      <a:pt x="20824" y="520668"/>
                      <a:pt x="22939" y="521201"/>
                      <a:pt x="23910" y="522830"/>
                    </a:cubicBezTo>
                    <a:cubicBezTo>
                      <a:pt x="24882" y="524459"/>
                      <a:pt x="24349" y="526573"/>
                      <a:pt x="22720" y="527545"/>
                    </a:cubicBezTo>
                    <a:lnTo>
                      <a:pt x="5194" y="537927"/>
                    </a:lnTo>
                    <a:cubicBezTo>
                      <a:pt x="4689" y="538260"/>
                      <a:pt x="4089" y="538422"/>
                      <a:pt x="3479" y="538403"/>
                    </a:cubicBezTo>
                    <a:close/>
                    <a:moveTo>
                      <a:pt x="38531" y="517544"/>
                    </a:moveTo>
                    <a:cubicBezTo>
                      <a:pt x="36636" y="517582"/>
                      <a:pt x="35074" y="516077"/>
                      <a:pt x="35036" y="514181"/>
                    </a:cubicBezTo>
                    <a:cubicBezTo>
                      <a:pt x="35007" y="512943"/>
                      <a:pt x="35655" y="511790"/>
                      <a:pt x="36722" y="511162"/>
                    </a:cubicBezTo>
                    <a:lnTo>
                      <a:pt x="54248" y="500780"/>
                    </a:lnTo>
                    <a:cubicBezTo>
                      <a:pt x="55876" y="499808"/>
                      <a:pt x="57991" y="500341"/>
                      <a:pt x="58962" y="501970"/>
                    </a:cubicBezTo>
                    <a:cubicBezTo>
                      <a:pt x="59934" y="503599"/>
                      <a:pt x="59401" y="505713"/>
                      <a:pt x="57772" y="506685"/>
                    </a:cubicBezTo>
                    <a:lnTo>
                      <a:pt x="40246" y="517067"/>
                    </a:lnTo>
                    <a:cubicBezTo>
                      <a:pt x="39655" y="517458"/>
                      <a:pt x="38950" y="517629"/>
                      <a:pt x="38245" y="517544"/>
                    </a:cubicBezTo>
                    <a:close/>
                    <a:moveTo>
                      <a:pt x="73488" y="496779"/>
                    </a:moveTo>
                    <a:cubicBezTo>
                      <a:pt x="72278" y="496741"/>
                      <a:pt x="71173" y="496093"/>
                      <a:pt x="70535" y="495065"/>
                    </a:cubicBezTo>
                    <a:cubicBezTo>
                      <a:pt x="69592" y="493407"/>
                      <a:pt x="70135" y="491293"/>
                      <a:pt x="71774" y="490302"/>
                    </a:cubicBezTo>
                    <a:lnTo>
                      <a:pt x="89299" y="479920"/>
                    </a:lnTo>
                    <a:cubicBezTo>
                      <a:pt x="90909" y="478967"/>
                      <a:pt x="92986" y="479472"/>
                      <a:pt x="93967" y="481063"/>
                    </a:cubicBezTo>
                    <a:cubicBezTo>
                      <a:pt x="94929" y="482701"/>
                      <a:pt x="94424" y="484806"/>
                      <a:pt x="92824" y="485825"/>
                    </a:cubicBezTo>
                    <a:lnTo>
                      <a:pt x="75298" y="496207"/>
                    </a:lnTo>
                    <a:cubicBezTo>
                      <a:pt x="74688" y="496636"/>
                      <a:pt x="73945" y="496846"/>
                      <a:pt x="73202" y="496779"/>
                    </a:cubicBezTo>
                    <a:close/>
                    <a:moveTo>
                      <a:pt x="108540" y="475919"/>
                    </a:moveTo>
                    <a:cubicBezTo>
                      <a:pt x="107330" y="475881"/>
                      <a:pt x="106225" y="475233"/>
                      <a:pt x="105587" y="474205"/>
                    </a:cubicBezTo>
                    <a:cubicBezTo>
                      <a:pt x="104606" y="472586"/>
                      <a:pt x="105121" y="470481"/>
                      <a:pt x="106740" y="469490"/>
                    </a:cubicBezTo>
                    <a:cubicBezTo>
                      <a:pt x="106768" y="469480"/>
                      <a:pt x="106797" y="469461"/>
                      <a:pt x="106826" y="469442"/>
                    </a:cubicBezTo>
                    <a:lnTo>
                      <a:pt x="124256" y="459060"/>
                    </a:lnTo>
                    <a:cubicBezTo>
                      <a:pt x="125885" y="458088"/>
                      <a:pt x="128000" y="458622"/>
                      <a:pt x="128971" y="460251"/>
                    </a:cubicBezTo>
                    <a:cubicBezTo>
                      <a:pt x="129943" y="461879"/>
                      <a:pt x="129409" y="463994"/>
                      <a:pt x="127780" y="464965"/>
                    </a:cubicBezTo>
                    <a:lnTo>
                      <a:pt x="110254" y="475443"/>
                    </a:lnTo>
                    <a:cubicBezTo>
                      <a:pt x="109654" y="475795"/>
                      <a:pt x="108950" y="475967"/>
                      <a:pt x="108254" y="475919"/>
                    </a:cubicBezTo>
                    <a:close/>
                    <a:moveTo>
                      <a:pt x="143592" y="455060"/>
                    </a:moveTo>
                    <a:cubicBezTo>
                      <a:pt x="142363" y="455069"/>
                      <a:pt x="141230" y="454412"/>
                      <a:pt x="140639" y="453345"/>
                    </a:cubicBezTo>
                    <a:cubicBezTo>
                      <a:pt x="139658" y="451792"/>
                      <a:pt x="140115" y="449726"/>
                      <a:pt x="141668" y="448744"/>
                    </a:cubicBezTo>
                    <a:cubicBezTo>
                      <a:pt x="141706" y="448725"/>
                      <a:pt x="141744" y="448697"/>
                      <a:pt x="141782" y="448678"/>
                    </a:cubicBezTo>
                    <a:lnTo>
                      <a:pt x="159308" y="438200"/>
                    </a:lnTo>
                    <a:cubicBezTo>
                      <a:pt x="160928" y="437219"/>
                      <a:pt x="163033" y="437734"/>
                      <a:pt x="164023" y="439353"/>
                    </a:cubicBezTo>
                    <a:cubicBezTo>
                      <a:pt x="164033" y="439381"/>
                      <a:pt x="164052" y="439410"/>
                      <a:pt x="164071" y="439439"/>
                    </a:cubicBezTo>
                    <a:cubicBezTo>
                      <a:pt x="165004" y="441067"/>
                      <a:pt x="164452" y="443153"/>
                      <a:pt x="162833" y="444106"/>
                    </a:cubicBezTo>
                    <a:lnTo>
                      <a:pt x="145307" y="454583"/>
                    </a:lnTo>
                    <a:cubicBezTo>
                      <a:pt x="144697" y="454917"/>
                      <a:pt x="144002" y="455079"/>
                      <a:pt x="143306" y="455060"/>
                    </a:cubicBezTo>
                    <a:close/>
                    <a:moveTo>
                      <a:pt x="178549" y="434200"/>
                    </a:moveTo>
                    <a:cubicBezTo>
                      <a:pt x="177339" y="434162"/>
                      <a:pt x="176234" y="433514"/>
                      <a:pt x="175596" y="432485"/>
                    </a:cubicBezTo>
                    <a:cubicBezTo>
                      <a:pt x="174653" y="430857"/>
                      <a:pt x="175215" y="428770"/>
                      <a:pt x="176834" y="427818"/>
                    </a:cubicBezTo>
                    <a:lnTo>
                      <a:pt x="194360" y="417340"/>
                    </a:lnTo>
                    <a:cubicBezTo>
                      <a:pt x="195989" y="416398"/>
                      <a:pt x="198075" y="416960"/>
                      <a:pt x="199028" y="418579"/>
                    </a:cubicBezTo>
                    <a:cubicBezTo>
                      <a:pt x="200009" y="420131"/>
                      <a:pt x="199551" y="422198"/>
                      <a:pt x="197999" y="423179"/>
                    </a:cubicBezTo>
                    <a:cubicBezTo>
                      <a:pt x="197961" y="423198"/>
                      <a:pt x="197923" y="423227"/>
                      <a:pt x="197885" y="423246"/>
                    </a:cubicBezTo>
                    <a:lnTo>
                      <a:pt x="180359" y="433723"/>
                    </a:lnTo>
                    <a:cubicBezTo>
                      <a:pt x="179720" y="434076"/>
                      <a:pt x="178996" y="434238"/>
                      <a:pt x="178263" y="434200"/>
                    </a:cubicBezTo>
                    <a:close/>
                    <a:moveTo>
                      <a:pt x="213601" y="413340"/>
                    </a:moveTo>
                    <a:cubicBezTo>
                      <a:pt x="212391" y="413302"/>
                      <a:pt x="211286" y="412654"/>
                      <a:pt x="210648" y="411626"/>
                    </a:cubicBezTo>
                    <a:cubicBezTo>
                      <a:pt x="209686" y="410054"/>
                      <a:pt x="210172" y="408006"/>
                      <a:pt x="211743" y="407044"/>
                    </a:cubicBezTo>
                    <a:cubicBezTo>
                      <a:pt x="211791" y="407015"/>
                      <a:pt x="211839" y="406987"/>
                      <a:pt x="211886" y="406958"/>
                    </a:cubicBezTo>
                    <a:lnTo>
                      <a:pt x="229412" y="396481"/>
                    </a:lnTo>
                    <a:cubicBezTo>
                      <a:pt x="231041" y="395538"/>
                      <a:pt x="233127" y="396100"/>
                      <a:pt x="234079" y="397719"/>
                    </a:cubicBezTo>
                    <a:cubicBezTo>
                      <a:pt x="235042" y="399291"/>
                      <a:pt x="234556" y="401339"/>
                      <a:pt x="232984" y="402301"/>
                    </a:cubicBezTo>
                    <a:cubicBezTo>
                      <a:pt x="232937" y="402329"/>
                      <a:pt x="232889" y="402358"/>
                      <a:pt x="232841" y="402386"/>
                    </a:cubicBezTo>
                    <a:lnTo>
                      <a:pt x="215411" y="412864"/>
                    </a:lnTo>
                    <a:cubicBezTo>
                      <a:pt x="214677" y="413245"/>
                      <a:pt x="213848" y="413416"/>
                      <a:pt x="213029" y="413340"/>
                    </a:cubicBezTo>
                    <a:close/>
                    <a:moveTo>
                      <a:pt x="248653" y="392480"/>
                    </a:moveTo>
                    <a:cubicBezTo>
                      <a:pt x="246757" y="392518"/>
                      <a:pt x="245195" y="391013"/>
                      <a:pt x="245157" y="389118"/>
                    </a:cubicBezTo>
                    <a:cubicBezTo>
                      <a:pt x="245128" y="387880"/>
                      <a:pt x="245776" y="386727"/>
                      <a:pt x="246843" y="386098"/>
                    </a:cubicBezTo>
                    <a:lnTo>
                      <a:pt x="264369" y="375621"/>
                    </a:lnTo>
                    <a:cubicBezTo>
                      <a:pt x="266026" y="374678"/>
                      <a:pt x="268141" y="375221"/>
                      <a:pt x="269132" y="376859"/>
                    </a:cubicBezTo>
                    <a:cubicBezTo>
                      <a:pt x="270075" y="378488"/>
                      <a:pt x="269522" y="380574"/>
                      <a:pt x="267893" y="381527"/>
                    </a:cubicBezTo>
                    <a:lnTo>
                      <a:pt x="250367" y="392004"/>
                    </a:lnTo>
                    <a:cubicBezTo>
                      <a:pt x="249786" y="392423"/>
                      <a:pt x="249091" y="392661"/>
                      <a:pt x="248367" y="392671"/>
                    </a:cubicBezTo>
                    <a:close/>
                    <a:moveTo>
                      <a:pt x="283705" y="371620"/>
                    </a:moveTo>
                    <a:cubicBezTo>
                      <a:pt x="281809" y="371659"/>
                      <a:pt x="280247" y="370154"/>
                      <a:pt x="280209" y="368258"/>
                    </a:cubicBezTo>
                    <a:cubicBezTo>
                      <a:pt x="280180" y="367020"/>
                      <a:pt x="280828" y="365867"/>
                      <a:pt x="281895" y="365239"/>
                    </a:cubicBezTo>
                    <a:lnTo>
                      <a:pt x="298754" y="354571"/>
                    </a:lnTo>
                    <a:cubicBezTo>
                      <a:pt x="300383" y="353628"/>
                      <a:pt x="302469" y="354190"/>
                      <a:pt x="303421" y="355809"/>
                    </a:cubicBezTo>
                    <a:cubicBezTo>
                      <a:pt x="304403" y="357362"/>
                      <a:pt x="303946" y="359428"/>
                      <a:pt x="302393" y="360410"/>
                    </a:cubicBezTo>
                    <a:cubicBezTo>
                      <a:pt x="302355" y="360429"/>
                      <a:pt x="302317" y="360457"/>
                      <a:pt x="302279" y="360476"/>
                    </a:cubicBezTo>
                    <a:lnTo>
                      <a:pt x="284753" y="370954"/>
                    </a:lnTo>
                    <a:cubicBezTo>
                      <a:pt x="284353" y="371259"/>
                      <a:pt x="283905" y="371487"/>
                      <a:pt x="283419" y="371620"/>
                    </a:cubicBezTo>
                    <a:close/>
                    <a:moveTo>
                      <a:pt x="318662" y="350761"/>
                    </a:moveTo>
                    <a:cubicBezTo>
                      <a:pt x="316766" y="350742"/>
                      <a:pt x="315242" y="349199"/>
                      <a:pt x="315261" y="347303"/>
                    </a:cubicBezTo>
                    <a:cubicBezTo>
                      <a:pt x="315271" y="346103"/>
                      <a:pt x="315909" y="344989"/>
                      <a:pt x="316947" y="344379"/>
                    </a:cubicBezTo>
                    <a:lnTo>
                      <a:pt x="334473" y="333902"/>
                    </a:lnTo>
                    <a:cubicBezTo>
                      <a:pt x="336102" y="332959"/>
                      <a:pt x="338188" y="333520"/>
                      <a:pt x="339140" y="335140"/>
                    </a:cubicBezTo>
                    <a:cubicBezTo>
                      <a:pt x="340121" y="336692"/>
                      <a:pt x="339664" y="338759"/>
                      <a:pt x="338111" y="339740"/>
                    </a:cubicBezTo>
                    <a:cubicBezTo>
                      <a:pt x="338073" y="339759"/>
                      <a:pt x="338035" y="339788"/>
                      <a:pt x="337997" y="339807"/>
                    </a:cubicBezTo>
                    <a:lnTo>
                      <a:pt x="320471" y="350285"/>
                    </a:lnTo>
                    <a:cubicBezTo>
                      <a:pt x="319833" y="350637"/>
                      <a:pt x="319109" y="350799"/>
                      <a:pt x="318376" y="350761"/>
                    </a:cubicBezTo>
                    <a:close/>
                    <a:moveTo>
                      <a:pt x="353713" y="329901"/>
                    </a:moveTo>
                    <a:cubicBezTo>
                      <a:pt x="352494" y="329891"/>
                      <a:pt x="351370" y="329244"/>
                      <a:pt x="350761" y="328186"/>
                    </a:cubicBezTo>
                    <a:cubicBezTo>
                      <a:pt x="349799" y="326615"/>
                      <a:pt x="350285" y="324567"/>
                      <a:pt x="351856" y="323605"/>
                    </a:cubicBezTo>
                    <a:cubicBezTo>
                      <a:pt x="351904" y="323576"/>
                      <a:pt x="351951" y="323548"/>
                      <a:pt x="351999" y="323519"/>
                    </a:cubicBezTo>
                    <a:lnTo>
                      <a:pt x="369430" y="313042"/>
                    </a:lnTo>
                    <a:cubicBezTo>
                      <a:pt x="371087" y="312099"/>
                      <a:pt x="373202" y="312642"/>
                      <a:pt x="374192" y="314280"/>
                    </a:cubicBezTo>
                    <a:cubicBezTo>
                      <a:pt x="375173" y="315899"/>
                      <a:pt x="374659" y="318004"/>
                      <a:pt x="373040" y="318995"/>
                    </a:cubicBezTo>
                    <a:cubicBezTo>
                      <a:pt x="373011" y="319004"/>
                      <a:pt x="372983" y="319024"/>
                      <a:pt x="372954" y="319043"/>
                    </a:cubicBezTo>
                    <a:lnTo>
                      <a:pt x="355428" y="329425"/>
                    </a:lnTo>
                    <a:cubicBezTo>
                      <a:pt x="354828" y="329777"/>
                      <a:pt x="354123" y="329949"/>
                      <a:pt x="353428" y="329901"/>
                    </a:cubicBezTo>
                    <a:close/>
                    <a:moveTo>
                      <a:pt x="388766" y="309041"/>
                    </a:moveTo>
                    <a:cubicBezTo>
                      <a:pt x="387556" y="309098"/>
                      <a:pt x="386413" y="308470"/>
                      <a:pt x="385813" y="307422"/>
                    </a:cubicBezTo>
                    <a:cubicBezTo>
                      <a:pt x="384803" y="305822"/>
                      <a:pt x="385289" y="303698"/>
                      <a:pt x="386899" y="302698"/>
                    </a:cubicBezTo>
                    <a:cubicBezTo>
                      <a:pt x="386918" y="302679"/>
                      <a:pt x="386937" y="302669"/>
                      <a:pt x="386956" y="302660"/>
                    </a:cubicBezTo>
                    <a:lnTo>
                      <a:pt x="404482" y="292277"/>
                    </a:lnTo>
                    <a:cubicBezTo>
                      <a:pt x="406082" y="291268"/>
                      <a:pt x="408206" y="291753"/>
                      <a:pt x="409206" y="293363"/>
                    </a:cubicBezTo>
                    <a:cubicBezTo>
                      <a:pt x="409225" y="293382"/>
                      <a:pt x="409235" y="293401"/>
                      <a:pt x="409244" y="293420"/>
                    </a:cubicBezTo>
                    <a:cubicBezTo>
                      <a:pt x="410187" y="295078"/>
                      <a:pt x="409644" y="297192"/>
                      <a:pt x="408006" y="298183"/>
                    </a:cubicBezTo>
                    <a:lnTo>
                      <a:pt x="390480" y="308565"/>
                    </a:lnTo>
                    <a:cubicBezTo>
                      <a:pt x="389889" y="308956"/>
                      <a:pt x="389185" y="309127"/>
                      <a:pt x="388480" y="309041"/>
                    </a:cubicBezTo>
                    <a:close/>
                    <a:moveTo>
                      <a:pt x="423722" y="288182"/>
                    </a:moveTo>
                    <a:cubicBezTo>
                      <a:pt x="421827" y="288162"/>
                      <a:pt x="420303" y="286619"/>
                      <a:pt x="420322" y="284724"/>
                    </a:cubicBezTo>
                    <a:cubicBezTo>
                      <a:pt x="420331" y="283524"/>
                      <a:pt x="420970" y="282409"/>
                      <a:pt x="422008" y="281800"/>
                    </a:cubicBezTo>
                    <a:lnTo>
                      <a:pt x="439534" y="271418"/>
                    </a:lnTo>
                    <a:cubicBezTo>
                      <a:pt x="441086" y="270437"/>
                      <a:pt x="443153" y="270894"/>
                      <a:pt x="444134" y="272446"/>
                    </a:cubicBezTo>
                    <a:cubicBezTo>
                      <a:pt x="444154" y="272484"/>
                      <a:pt x="444182" y="272522"/>
                      <a:pt x="444201" y="272561"/>
                    </a:cubicBezTo>
                    <a:cubicBezTo>
                      <a:pt x="445211" y="274161"/>
                      <a:pt x="444725" y="276285"/>
                      <a:pt x="443115" y="277285"/>
                    </a:cubicBezTo>
                    <a:cubicBezTo>
                      <a:pt x="443096" y="277304"/>
                      <a:pt x="443077" y="277314"/>
                      <a:pt x="443058" y="277323"/>
                    </a:cubicBezTo>
                    <a:lnTo>
                      <a:pt x="425246" y="287896"/>
                    </a:lnTo>
                    <a:cubicBezTo>
                      <a:pt x="424656" y="288077"/>
                      <a:pt x="424027" y="288077"/>
                      <a:pt x="423437" y="287896"/>
                    </a:cubicBezTo>
                    <a:close/>
                    <a:moveTo>
                      <a:pt x="458774" y="267322"/>
                    </a:moveTo>
                    <a:cubicBezTo>
                      <a:pt x="456879" y="267303"/>
                      <a:pt x="455355" y="265760"/>
                      <a:pt x="455374" y="263864"/>
                    </a:cubicBezTo>
                    <a:cubicBezTo>
                      <a:pt x="455383" y="262664"/>
                      <a:pt x="456021" y="261550"/>
                      <a:pt x="457060" y="260940"/>
                    </a:cubicBezTo>
                    <a:lnTo>
                      <a:pt x="474586" y="250558"/>
                    </a:lnTo>
                    <a:cubicBezTo>
                      <a:pt x="476138" y="249577"/>
                      <a:pt x="478205" y="250034"/>
                      <a:pt x="479186" y="251586"/>
                    </a:cubicBezTo>
                    <a:cubicBezTo>
                      <a:pt x="479205" y="251625"/>
                      <a:pt x="479234" y="251663"/>
                      <a:pt x="479253" y="251701"/>
                    </a:cubicBezTo>
                    <a:cubicBezTo>
                      <a:pt x="480215" y="253339"/>
                      <a:pt x="479710" y="255444"/>
                      <a:pt x="478110" y="256463"/>
                    </a:cubicBezTo>
                    <a:lnTo>
                      <a:pt x="460679" y="266845"/>
                    </a:lnTo>
                    <a:cubicBezTo>
                      <a:pt x="460032" y="267274"/>
                      <a:pt x="459251" y="267446"/>
                      <a:pt x="458488" y="267322"/>
                    </a:cubicBezTo>
                    <a:close/>
                    <a:moveTo>
                      <a:pt x="493826" y="246462"/>
                    </a:moveTo>
                    <a:cubicBezTo>
                      <a:pt x="492636" y="246462"/>
                      <a:pt x="491521" y="245852"/>
                      <a:pt x="490874" y="244843"/>
                    </a:cubicBezTo>
                    <a:cubicBezTo>
                      <a:pt x="489892" y="243223"/>
                      <a:pt x="490407" y="241119"/>
                      <a:pt x="492026" y="240128"/>
                    </a:cubicBezTo>
                    <a:cubicBezTo>
                      <a:pt x="492055" y="240118"/>
                      <a:pt x="492083" y="240099"/>
                      <a:pt x="492112" y="240080"/>
                    </a:cubicBezTo>
                    <a:lnTo>
                      <a:pt x="509543" y="229698"/>
                    </a:lnTo>
                    <a:cubicBezTo>
                      <a:pt x="511171" y="228726"/>
                      <a:pt x="513286" y="229260"/>
                      <a:pt x="514257" y="230889"/>
                    </a:cubicBezTo>
                    <a:cubicBezTo>
                      <a:pt x="515229" y="232517"/>
                      <a:pt x="514695" y="234632"/>
                      <a:pt x="513067" y="235603"/>
                    </a:cubicBezTo>
                    <a:lnTo>
                      <a:pt x="495541" y="245986"/>
                    </a:lnTo>
                    <a:cubicBezTo>
                      <a:pt x="494960" y="246395"/>
                      <a:pt x="494245" y="246567"/>
                      <a:pt x="493541" y="246462"/>
                    </a:cubicBezTo>
                    <a:close/>
                    <a:moveTo>
                      <a:pt x="528878" y="225602"/>
                    </a:moveTo>
                    <a:cubicBezTo>
                      <a:pt x="527669" y="225659"/>
                      <a:pt x="526526" y="225031"/>
                      <a:pt x="525926" y="223983"/>
                    </a:cubicBezTo>
                    <a:cubicBezTo>
                      <a:pt x="524916" y="222383"/>
                      <a:pt x="525402" y="220259"/>
                      <a:pt x="527011" y="219259"/>
                    </a:cubicBezTo>
                    <a:cubicBezTo>
                      <a:pt x="527031" y="219240"/>
                      <a:pt x="527049" y="219230"/>
                      <a:pt x="527069" y="219220"/>
                    </a:cubicBezTo>
                    <a:lnTo>
                      <a:pt x="544595" y="208838"/>
                    </a:lnTo>
                    <a:cubicBezTo>
                      <a:pt x="546223" y="207867"/>
                      <a:pt x="548338" y="208400"/>
                      <a:pt x="549309" y="210029"/>
                    </a:cubicBezTo>
                    <a:cubicBezTo>
                      <a:pt x="550281" y="211658"/>
                      <a:pt x="549748" y="213772"/>
                      <a:pt x="548119" y="214744"/>
                    </a:cubicBezTo>
                    <a:lnTo>
                      <a:pt x="530593" y="225126"/>
                    </a:lnTo>
                    <a:cubicBezTo>
                      <a:pt x="530002" y="225517"/>
                      <a:pt x="529298" y="225688"/>
                      <a:pt x="528593" y="225602"/>
                    </a:cubicBezTo>
                    <a:close/>
                    <a:moveTo>
                      <a:pt x="563835" y="204743"/>
                    </a:moveTo>
                    <a:cubicBezTo>
                      <a:pt x="562635" y="204743"/>
                      <a:pt x="561530" y="204133"/>
                      <a:pt x="560882" y="203123"/>
                    </a:cubicBezTo>
                    <a:cubicBezTo>
                      <a:pt x="559939" y="201466"/>
                      <a:pt x="560482" y="199351"/>
                      <a:pt x="562121" y="198361"/>
                    </a:cubicBezTo>
                    <a:lnTo>
                      <a:pt x="579646" y="187978"/>
                    </a:lnTo>
                    <a:cubicBezTo>
                      <a:pt x="581275" y="187007"/>
                      <a:pt x="583390" y="187540"/>
                      <a:pt x="584361" y="189169"/>
                    </a:cubicBezTo>
                    <a:cubicBezTo>
                      <a:pt x="585333" y="190798"/>
                      <a:pt x="584800" y="192912"/>
                      <a:pt x="583171" y="193884"/>
                    </a:cubicBezTo>
                    <a:lnTo>
                      <a:pt x="565454" y="204266"/>
                    </a:lnTo>
                    <a:cubicBezTo>
                      <a:pt x="564892" y="204628"/>
                      <a:pt x="564216" y="204800"/>
                      <a:pt x="563549" y="204743"/>
                    </a:cubicBezTo>
                    <a:close/>
                    <a:moveTo>
                      <a:pt x="598887" y="183978"/>
                    </a:moveTo>
                    <a:cubicBezTo>
                      <a:pt x="597677" y="183940"/>
                      <a:pt x="596572" y="183292"/>
                      <a:pt x="595934" y="182264"/>
                    </a:cubicBezTo>
                    <a:cubicBezTo>
                      <a:pt x="594953" y="180644"/>
                      <a:pt x="595468" y="178539"/>
                      <a:pt x="597087" y="177549"/>
                    </a:cubicBezTo>
                    <a:cubicBezTo>
                      <a:pt x="597115" y="177539"/>
                      <a:pt x="597144" y="177520"/>
                      <a:pt x="597172" y="177501"/>
                    </a:cubicBezTo>
                    <a:lnTo>
                      <a:pt x="614699" y="167119"/>
                    </a:lnTo>
                    <a:cubicBezTo>
                      <a:pt x="616308" y="166166"/>
                      <a:pt x="618385" y="166671"/>
                      <a:pt x="619366" y="168262"/>
                    </a:cubicBezTo>
                    <a:cubicBezTo>
                      <a:pt x="620347" y="169881"/>
                      <a:pt x="619833" y="171986"/>
                      <a:pt x="618213" y="172977"/>
                    </a:cubicBezTo>
                    <a:cubicBezTo>
                      <a:pt x="618185" y="172986"/>
                      <a:pt x="618156" y="173005"/>
                      <a:pt x="618128" y="173024"/>
                    </a:cubicBezTo>
                    <a:lnTo>
                      <a:pt x="600411" y="183121"/>
                    </a:lnTo>
                    <a:cubicBezTo>
                      <a:pt x="599906" y="183587"/>
                      <a:pt x="599278" y="183883"/>
                      <a:pt x="598601" y="183978"/>
                    </a:cubicBezTo>
                    <a:close/>
                    <a:moveTo>
                      <a:pt x="633939" y="163118"/>
                    </a:moveTo>
                    <a:cubicBezTo>
                      <a:pt x="632729" y="163080"/>
                      <a:pt x="631624" y="162432"/>
                      <a:pt x="630986" y="161404"/>
                    </a:cubicBezTo>
                    <a:cubicBezTo>
                      <a:pt x="630024" y="159765"/>
                      <a:pt x="630529" y="157660"/>
                      <a:pt x="632129" y="156641"/>
                    </a:cubicBezTo>
                    <a:lnTo>
                      <a:pt x="649655" y="146259"/>
                    </a:lnTo>
                    <a:cubicBezTo>
                      <a:pt x="651284" y="145287"/>
                      <a:pt x="653399" y="145821"/>
                      <a:pt x="654370" y="147450"/>
                    </a:cubicBezTo>
                    <a:cubicBezTo>
                      <a:pt x="655342" y="149078"/>
                      <a:pt x="654808" y="151193"/>
                      <a:pt x="653179" y="152165"/>
                    </a:cubicBezTo>
                    <a:lnTo>
                      <a:pt x="635654" y="162642"/>
                    </a:lnTo>
                    <a:cubicBezTo>
                      <a:pt x="635054" y="162994"/>
                      <a:pt x="634349" y="163166"/>
                      <a:pt x="633653" y="163118"/>
                    </a:cubicBezTo>
                    <a:close/>
                    <a:moveTo>
                      <a:pt x="668991" y="142259"/>
                    </a:moveTo>
                    <a:cubicBezTo>
                      <a:pt x="667753" y="142249"/>
                      <a:pt x="666600" y="141601"/>
                      <a:pt x="665943" y="140544"/>
                    </a:cubicBezTo>
                    <a:cubicBezTo>
                      <a:pt x="665000" y="138915"/>
                      <a:pt x="665553" y="136829"/>
                      <a:pt x="667181" y="135877"/>
                    </a:cubicBezTo>
                    <a:lnTo>
                      <a:pt x="684707" y="125399"/>
                    </a:lnTo>
                    <a:cubicBezTo>
                      <a:pt x="686327" y="124418"/>
                      <a:pt x="688432" y="124933"/>
                      <a:pt x="689422" y="126552"/>
                    </a:cubicBezTo>
                    <a:cubicBezTo>
                      <a:pt x="689432" y="126580"/>
                      <a:pt x="689451" y="126609"/>
                      <a:pt x="689470" y="126638"/>
                    </a:cubicBezTo>
                    <a:cubicBezTo>
                      <a:pt x="690403" y="128266"/>
                      <a:pt x="689851" y="130352"/>
                      <a:pt x="688232" y="131305"/>
                    </a:cubicBezTo>
                    <a:lnTo>
                      <a:pt x="670705" y="141782"/>
                    </a:lnTo>
                    <a:cubicBezTo>
                      <a:pt x="670096" y="142116"/>
                      <a:pt x="669401" y="142278"/>
                      <a:pt x="668705" y="142259"/>
                    </a:cubicBezTo>
                    <a:close/>
                    <a:moveTo>
                      <a:pt x="703948" y="121399"/>
                    </a:moveTo>
                    <a:cubicBezTo>
                      <a:pt x="702738" y="121361"/>
                      <a:pt x="701633" y="120713"/>
                      <a:pt x="700995" y="119684"/>
                    </a:cubicBezTo>
                    <a:cubicBezTo>
                      <a:pt x="700062" y="118056"/>
                      <a:pt x="700614" y="115969"/>
                      <a:pt x="702233" y="115017"/>
                    </a:cubicBezTo>
                    <a:lnTo>
                      <a:pt x="719759" y="104540"/>
                    </a:lnTo>
                    <a:cubicBezTo>
                      <a:pt x="721388" y="103597"/>
                      <a:pt x="723474" y="104159"/>
                      <a:pt x="724427" y="105778"/>
                    </a:cubicBezTo>
                    <a:cubicBezTo>
                      <a:pt x="725408" y="107330"/>
                      <a:pt x="724950" y="109397"/>
                      <a:pt x="723398" y="110378"/>
                    </a:cubicBezTo>
                    <a:cubicBezTo>
                      <a:pt x="723360" y="110397"/>
                      <a:pt x="723322" y="110426"/>
                      <a:pt x="723284" y="110445"/>
                    </a:cubicBezTo>
                    <a:lnTo>
                      <a:pt x="705758" y="120923"/>
                    </a:lnTo>
                    <a:cubicBezTo>
                      <a:pt x="705119" y="121275"/>
                      <a:pt x="704396" y="121437"/>
                      <a:pt x="703662" y="121399"/>
                    </a:cubicBezTo>
                    <a:close/>
                    <a:moveTo>
                      <a:pt x="739000" y="100539"/>
                    </a:moveTo>
                    <a:cubicBezTo>
                      <a:pt x="737781" y="100529"/>
                      <a:pt x="736657" y="99882"/>
                      <a:pt x="736047" y="98824"/>
                    </a:cubicBezTo>
                    <a:cubicBezTo>
                      <a:pt x="735085" y="97253"/>
                      <a:pt x="735571" y="95205"/>
                      <a:pt x="737142" y="94243"/>
                    </a:cubicBezTo>
                    <a:cubicBezTo>
                      <a:pt x="737190" y="94214"/>
                      <a:pt x="737238" y="94186"/>
                      <a:pt x="737285" y="94157"/>
                    </a:cubicBezTo>
                    <a:lnTo>
                      <a:pt x="754716" y="83680"/>
                    </a:lnTo>
                    <a:cubicBezTo>
                      <a:pt x="756373" y="82737"/>
                      <a:pt x="758488" y="83280"/>
                      <a:pt x="759479" y="84918"/>
                    </a:cubicBezTo>
                    <a:cubicBezTo>
                      <a:pt x="760441" y="86490"/>
                      <a:pt x="759955" y="88538"/>
                      <a:pt x="758383" y="89500"/>
                    </a:cubicBezTo>
                    <a:cubicBezTo>
                      <a:pt x="758336" y="89528"/>
                      <a:pt x="758288" y="89557"/>
                      <a:pt x="758240" y="89585"/>
                    </a:cubicBezTo>
                    <a:lnTo>
                      <a:pt x="740714" y="100063"/>
                    </a:lnTo>
                    <a:cubicBezTo>
                      <a:pt x="740114" y="100415"/>
                      <a:pt x="739409" y="100587"/>
                      <a:pt x="738714" y="100539"/>
                    </a:cubicBezTo>
                    <a:close/>
                    <a:moveTo>
                      <a:pt x="774052" y="79679"/>
                    </a:moveTo>
                    <a:cubicBezTo>
                      <a:pt x="772813" y="79736"/>
                      <a:pt x="771661" y="79070"/>
                      <a:pt x="771099" y="77965"/>
                    </a:cubicBezTo>
                    <a:cubicBezTo>
                      <a:pt x="770118" y="76412"/>
                      <a:pt x="770575" y="74345"/>
                      <a:pt x="772128" y="73364"/>
                    </a:cubicBezTo>
                    <a:cubicBezTo>
                      <a:pt x="772166" y="73345"/>
                      <a:pt x="772204" y="73317"/>
                      <a:pt x="772242" y="73298"/>
                    </a:cubicBezTo>
                    <a:lnTo>
                      <a:pt x="789768" y="62820"/>
                    </a:lnTo>
                    <a:cubicBezTo>
                      <a:pt x="791425" y="61877"/>
                      <a:pt x="793540" y="62420"/>
                      <a:pt x="794530" y="64058"/>
                    </a:cubicBezTo>
                    <a:cubicBezTo>
                      <a:pt x="795464" y="65687"/>
                      <a:pt x="794912" y="67773"/>
                      <a:pt x="793292" y="68726"/>
                    </a:cubicBezTo>
                    <a:lnTo>
                      <a:pt x="775766" y="79203"/>
                    </a:lnTo>
                    <a:cubicBezTo>
                      <a:pt x="775157" y="79536"/>
                      <a:pt x="774461" y="79698"/>
                      <a:pt x="773766" y="79679"/>
                    </a:cubicBezTo>
                    <a:close/>
                    <a:moveTo>
                      <a:pt x="809009" y="58819"/>
                    </a:moveTo>
                    <a:cubicBezTo>
                      <a:pt x="807113" y="58800"/>
                      <a:pt x="805589" y="57257"/>
                      <a:pt x="805608" y="55362"/>
                    </a:cubicBezTo>
                    <a:cubicBezTo>
                      <a:pt x="805618" y="54162"/>
                      <a:pt x="806256" y="53047"/>
                      <a:pt x="807294" y="52438"/>
                    </a:cubicBezTo>
                    <a:lnTo>
                      <a:pt x="824820" y="41960"/>
                    </a:lnTo>
                    <a:cubicBezTo>
                      <a:pt x="826449" y="41017"/>
                      <a:pt x="828535" y="41579"/>
                      <a:pt x="829487" y="43198"/>
                    </a:cubicBezTo>
                    <a:cubicBezTo>
                      <a:pt x="830468" y="44751"/>
                      <a:pt x="830011" y="46818"/>
                      <a:pt x="828459" y="47799"/>
                    </a:cubicBezTo>
                    <a:cubicBezTo>
                      <a:pt x="828421" y="47818"/>
                      <a:pt x="828382" y="47847"/>
                      <a:pt x="828344" y="47866"/>
                    </a:cubicBezTo>
                    <a:lnTo>
                      <a:pt x="810818" y="58343"/>
                    </a:lnTo>
                    <a:cubicBezTo>
                      <a:pt x="810228" y="58867"/>
                      <a:pt x="809504" y="59201"/>
                      <a:pt x="808723" y="59296"/>
                    </a:cubicBezTo>
                    <a:close/>
                    <a:moveTo>
                      <a:pt x="844061" y="37960"/>
                    </a:moveTo>
                    <a:cubicBezTo>
                      <a:pt x="842165" y="37941"/>
                      <a:pt x="840641" y="36398"/>
                      <a:pt x="840660" y="34502"/>
                    </a:cubicBezTo>
                    <a:cubicBezTo>
                      <a:pt x="840670" y="33302"/>
                      <a:pt x="841308" y="32188"/>
                      <a:pt x="842346" y="31578"/>
                    </a:cubicBezTo>
                    <a:lnTo>
                      <a:pt x="859872" y="21100"/>
                    </a:lnTo>
                    <a:cubicBezTo>
                      <a:pt x="861501" y="20129"/>
                      <a:pt x="863615" y="20662"/>
                      <a:pt x="864587" y="22291"/>
                    </a:cubicBezTo>
                    <a:cubicBezTo>
                      <a:pt x="865558" y="23920"/>
                      <a:pt x="865025" y="26034"/>
                      <a:pt x="863396" y="27006"/>
                    </a:cubicBezTo>
                    <a:lnTo>
                      <a:pt x="845870" y="37484"/>
                    </a:lnTo>
                    <a:cubicBezTo>
                      <a:pt x="845232" y="37836"/>
                      <a:pt x="844508" y="37998"/>
                      <a:pt x="843775" y="37960"/>
                    </a:cubicBezTo>
                    <a:close/>
                    <a:moveTo>
                      <a:pt x="879112" y="17100"/>
                    </a:moveTo>
                    <a:cubicBezTo>
                      <a:pt x="877893" y="17090"/>
                      <a:pt x="876769" y="16443"/>
                      <a:pt x="876160" y="15385"/>
                    </a:cubicBezTo>
                    <a:cubicBezTo>
                      <a:pt x="875198" y="13814"/>
                      <a:pt x="875684" y="11766"/>
                      <a:pt x="877255" y="10804"/>
                    </a:cubicBezTo>
                    <a:cubicBezTo>
                      <a:pt x="877303" y="10775"/>
                      <a:pt x="877350" y="10747"/>
                      <a:pt x="877398" y="10718"/>
                    </a:cubicBezTo>
                    <a:lnTo>
                      <a:pt x="894829" y="241"/>
                    </a:lnTo>
                    <a:cubicBezTo>
                      <a:pt x="896638" y="-464"/>
                      <a:pt x="898686" y="431"/>
                      <a:pt x="899391" y="2241"/>
                    </a:cubicBezTo>
                    <a:cubicBezTo>
                      <a:pt x="899944" y="3660"/>
                      <a:pt x="899525" y="5270"/>
                      <a:pt x="898353" y="6242"/>
                    </a:cubicBezTo>
                    <a:lnTo>
                      <a:pt x="880827" y="16624"/>
                    </a:lnTo>
                    <a:cubicBezTo>
                      <a:pt x="880227" y="16976"/>
                      <a:pt x="879522" y="17148"/>
                      <a:pt x="878827" y="17100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389995D-C01B-4516-825E-754C5724F58B}"/>
                  </a:ext>
                </a:extLst>
              </p:cNvPr>
              <p:cNvSpPr/>
              <p:nvPr/>
            </p:nvSpPr>
            <p:spPr>
              <a:xfrm>
                <a:off x="-1908289" y="2230036"/>
                <a:ext cx="15331" cy="11960"/>
              </a:xfrm>
              <a:custGeom>
                <a:avLst/>
                <a:gdLst>
                  <a:gd name="connsiteX0" fmla="*/ 3479 w 15331"/>
                  <a:gd name="connsiteY0" fmla="*/ 11956 h 11960"/>
                  <a:gd name="connsiteX1" fmla="*/ 526 w 15331"/>
                  <a:gd name="connsiteY1" fmla="*/ 10337 h 11960"/>
                  <a:gd name="connsiteX2" fmla="*/ 1612 w 15331"/>
                  <a:gd name="connsiteY2" fmla="*/ 5613 h 11960"/>
                  <a:gd name="connsiteX3" fmla="*/ 1670 w 15331"/>
                  <a:gd name="connsiteY3" fmla="*/ 5575 h 11960"/>
                  <a:gd name="connsiteX4" fmla="*/ 10528 w 15331"/>
                  <a:gd name="connsiteY4" fmla="*/ 241 h 11960"/>
                  <a:gd name="connsiteX5" fmla="*/ 15090 w 15331"/>
                  <a:gd name="connsiteY5" fmla="*/ 2241 h 11960"/>
                  <a:gd name="connsiteX6" fmla="*/ 14052 w 15331"/>
                  <a:gd name="connsiteY6" fmla="*/ 6242 h 11960"/>
                  <a:gd name="connsiteX7" fmla="*/ 5194 w 15331"/>
                  <a:gd name="connsiteY7" fmla="*/ 11480 h 11960"/>
                  <a:gd name="connsiteX8" fmla="*/ 3479 w 15331"/>
                  <a:gd name="connsiteY8" fmla="*/ 11956 h 1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31" h="11960">
                    <a:moveTo>
                      <a:pt x="3479" y="11956"/>
                    </a:moveTo>
                    <a:cubicBezTo>
                      <a:pt x="2270" y="12014"/>
                      <a:pt x="1127" y="11385"/>
                      <a:pt x="526" y="10337"/>
                    </a:cubicBezTo>
                    <a:cubicBezTo>
                      <a:pt x="-483" y="8737"/>
                      <a:pt x="3" y="6613"/>
                      <a:pt x="1612" y="5613"/>
                    </a:cubicBezTo>
                    <a:cubicBezTo>
                      <a:pt x="1631" y="5594"/>
                      <a:pt x="1651" y="5584"/>
                      <a:pt x="1670" y="5575"/>
                    </a:cubicBezTo>
                    <a:lnTo>
                      <a:pt x="10528" y="241"/>
                    </a:lnTo>
                    <a:cubicBezTo>
                      <a:pt x="12338" y="-464"/>
                      <a:pt x="14385" y="431"/>
                      <a:pt x="15090" y="2241"/>
                    </a:cubicBezTo>
                    <a:cubicBezTo>
                      <a:pt x="15643" y="3660"/>
                      <a:pt x="15224" y="5270"/>
                      <a:pt x="14052" y="6242"/>
                    </a:cubicBezTo>
                    <a:lnTo>
                      <a:pt x="5194" y="11480"/>
                    </a:lnTo>
                    <a:cubicBezTo>
                      <a:pt x="4689" y="11814"/>
                      <a:pt x="4089" y="11976"/>
                      <a:pt x="3479" y="11956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D22A2D4-9E4F-404A-89A5-F7673D05DAAB}"/>
                  </a:ext>
                </a:extLst>
              </p:cNvPr>
              <p:cNvSpPr/>
              <p:nvPr/>
            </p:nvSpPr>
            <p:spPr>
              <a:xfrm>
                <a:off x="-1999708" y="2520218"/>
                <a:ext cx="19654" cy="44195"/>
              </a:xfrm>
              <a:custGeom>
                <a:avLst/>
                <a:gdLst>
                  <a:gd name="connsiteX0" fmla="*/ 9649 w 19654"/>
                  <a:gd name="connsiteY0" fmla="*/ 22288 h 44195"/>
                  <a:gd name="connsiteX1" fmla="*/ 14507 w 19654"/>
                  <a:gd name="connsiteY1" fmla="*/ 3238 h 44195"/>
                  <a:gd name="connsiteX2" fmla="*/ 14507 w 19654"/>
                  <a:gd name="connsiteY2" fmla="*/ 2286 h 44195"/>
                  <a:gd name="connsiteX3" fmla="*/ 15364 w 19654"/>
                  <a:gd name="connsiteY3" fmla="*/ 1238 h 44195"/>
                  <a:gd name="connsiteX4" fmla="*/ 17364 w 19654"/>
                  <a:gd name="connsiteY4" fmla="*/ 0 h 44195"/>
                  <a:gd name="connsiteX5" fmla="*/ 17936 w 19654"/>
                  <a:gd name="connsiteY5" fmla="*/ 0 h 44195"/>
                  <a:gd name="connsiteX6" fmla="*/ 17936 w 19654"/>
                  <a:gd name="connsiteY6" fmla="*/ 762 h 44195"/>
                  <a:gd name="connsiteX7" fmla="*/ 19555 w 19654"/>
                  <a:gd name="connsiteY7" fmla="*/ 31623 h 44195"/>
                  <a:gd name="connsiteX8" fmla="*/ 19555 w 19654"/>
                  <a:gd name="connsiteY8" fmla="*/ 32671 h 44195"/>
                  <a:gd name="connsiteX9" fmla="*/ 19079 w 19654"/>
                  <a:gd name="connsiteY9" fmla="*/ 33338 h 44195"/>
                  <a:gd name="connsiteX10" fmla="*/ 16602 w 19654"/>
                  <a:gd name="connsiteY10" fmla="*/ 34862 h 44195"/>
                  <a:gd name="connsiteX11" fmla="*/ 16030 w 19654"/>
                  <a:gd name="connsiteY11" fmla="*/ 34862 h 44195"/>
                  <a:gd name="connsiteX12" fmla="*/ 16030 w 19654"/>
                  <a:gd name="connsiteY12" fmla="*/ 34100 h 44195"/>
                  <a:gd name="connsiteX13" fmla="*/ 15078 w 19654"/>
                  <a:gd name="connsiteY13" fmla="*/ 15050 h 44195"/>
                  <a:gd name="connsiteX14" fmla="*/ 11649 w 19654"/>
                  <a:gd name="connsiteY14" fmla="*/ 28099 h 44195"/>
                  <a:gd name="connsiteX15" fmla="*/ 11649 w 19654"/>
                  <a:gd name="connsiteY15" fmla="*/ 29146 h 44195"/>
                  <a:gd name="connsiteX16" fmla="*/ 10982 w 19654"/>
                  <a:gd name="connsiteY16" fmla="*/ 30004 h 44195"/>
                  <a:gd name="connsiteX17" fmla="*/ 9458 w 19654"/>
                  <a:gd name="connsiteY17" fmla="*/ 30956 h 44195"/>
                  <a:gd name="connsiteX18" fmla="*/ 8792 w 19654"/>
                  <a:gd name="connsiteY18" fmla="*/ 30956 h 44195"/>
                  <a:gd name="connsiteX19" fmla="*/ 8792 w 19654"/>
                  <a:gd name="connsiteY19" fmla="*/ 30385 h 44195"/>
                  <a:gd name="connsiteX20" fmla="*/ 4315 w 19654"/>
                  <a:gd name="connsiteY20" fmla="*/ 22003 h 44195"/>
                  <a:gd name="connsiteX21" fmla="*/ 5267 w 19654"/>
                  <a:gd name="connsiteY21" fmla="*/ 41053 h 44195"/>
                  <a:gd name="connsiteX22" fmla="*/ 5267 w 19654"/>
                  <a:gd name="connsiteY22" fmla="*/ 42100 h 44195"/>
                  <a:gd name="connsiteX23" fmla="*/ 4696 w 19654"/>
                  <a:gd name="connsiteY23" fmla="*/ 42767 h 44195"/>
                  <a:gd name="connsiteX24" fmla="*/ 2314 w 19654"/>
                  <a:gd name="connsiteY24" fmla="*/ 44196 h 44195"/>
                  <a:gd name="connsiteX25" fmla="*/ 1648 w 19654"/>
                  <a:gd name="connsiteY25" fmla="*/ 44196 h 44195"/>
                  <a:gd name="connsiteX26" fmla="*/ 1648 w 19654"/>
                  <a:gd name="connsiteY26" fmla="*/ 43434 h 44195"/>
                  <a:gd name="connsiteX27" fmla="*/ 29 w 19654"/>
                  <a:gd name="connsiteY27" fmla="*/ 12573 h 44195"/>
                  <a:gd name="connsiteX28" fmla="*/ 29 w 19654"/>
                  <a:gd name="connsiteY28" fmla="*/ 11525 h 44195"/>
                  <a:gd name="connsiteX29" fmla="*/ 600 w 19654"/>
                  <a:gd name="connsiteY29" fmla="*/ 10858 h 44195"/>
                  <a:gd name="connsiteX30" fmla="*/ 2696 w 19654"/>
                  <a:gd name="connsiteY30" fmla="*/ 9620 h 44195"/>
                  <a:gd name="connsiteX31" fmla="*/ 3553 w 19654"/>
                  <a:gd name="connsiteY31" fmla="*/ 9620 h 44195"/>
                  <a:gd name="connsiteX32" fmla="*/ 4029 w 19654"/>
                  <a:gd name="connsiteY32" fmla="*/ 9620 h 44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9654" h="44195">
                    <a:moveTo>
                      <a:pt x="9649" y="22288"/>
                    </a:moveTo>
                    <a:lnTo>
                      <a:pt x="14507" y="3238"/>
                    </a:lnTo>
                    <a:lnTo>
                      <a:pt x="14507" y="2286"/>
                    </a:lnTo>
                    <a:cubicBezTo>
                      <a:pt x="14631" y="1829"/>
                      <a:pt x="14935" y="1448"/>
                      <a:pt x="15364" y="1238"/>
                    </a:cubicBezTo>
                    <a:lnTo>
                      <a:pt x="17364" y="0"/>
                    </a:lnTo>
                    <a:lnTo>
                      <a:pt x="17936" y="0"/>
                    </a:lnTo>
                    <a:cubicBezTo>
                      <a:pt x="18031" y="248"/>
                      <a:pt x="18031" y="514"/>
                      <a:pt x="17936" y="762"/>
                    </a:cubicBezTo>
                    <a:lnTo>
                      <a:pt x="19555" y="31623"/>
                    </a:lnTo>
                    <a:cubicBezTo>
                      <a:pt x="19688" y="31956"/>
                      <a:pt x="19688" y="32337"/>
                      <a:pt x="19555" y="32671"/>
                    </a:cubicBezTo>
                    <a:cubicBezTo>
                      <a:pt x="19479" y="32938"/>
                      <a:pt x="19307" y="33176"/>
                      <a:pt x="19079" y="33338"/>
                    </a:cubicBezTo>
                    <a:lnTo>
                      <a:pt x="16602" y="34862"/>
                    </a:lnTo>
                    <a:lnTo>
                      <a:pt x="16030" y="34862"/>
                    </a:lnTo>
                    <a:cubicBezTo>
                      <a:pt x="16030" y="34862"/>
                      <a:pt x="16030" y="34862"/>
                      <a:pt x="16030" y="34100"/>
                    </a:cubicBezTo>
                    <a:lnTo>
                      <a:pt x="15078" y="15050"/>
                    </a:lnTo>
                    <a:lnTo>
                      <a:pt x="11649" y="28099"/>
                    </a:lnTo>
                    <a:cubicBezTo>
                      <a:pt x="11725" y="28442"/>
                      <a:pt x="11725" y="28804"/>
                      <a:pt x="11649" y="29146"/>
                    </a:cubicBezTo>
                    <a:cubicBezTo>
                      <a:pt x="11544" y="29509"/>
                      <a:pt x="11306" y="29813"/>
                      <a:pt x="10982" y="30004"/>
                    </a:cubicBezTo>
                    <a:lnTo>
                      <a:pt x="9458" y="30956"/>
                    </a:lnTo>
                    <a:lnTo>
                      <a:pt x="8792" y="30956"/>
                    </a:lnTo>
                    <a:cubicBezTo>
                      <a:pt x="8744" y="30766"/>
                      <a:pt x="8744" y="30575"/>
                      <a:pt x="8792" y="30385"/>
                    </a:cubicBezTo>
                    <a:lnTo>
                      <a:pt x="4315" y="22003"/>
                    </a:lnTo>
                    <a:lnTo>
                      <a:pt x="5267" y="41053"/>
                    </a:lnTo>
                    <a:cubicBezTo>
                      <a:pt x="5353" y="41396"/>
                      <a:pt x="5353" y="41758"/>
                      <a:pt x="5267" y="42100"/>
                    </a:cubicBezTo>
                    <a:cubicBezTo>
                      <a:pt x="5124" y="42358"/>
                      <a:pt x="4934" y="42586"/>
                      <a:pt x="4696" y="42767"/>
                    </a:cubicBezTo>
                    <a:lnTo>
                      <a:pt x="2314" y="44196"/>
                    </a:lnTo>
                    <a:cubicBezTo>
                      <a:pt x="2314" y="44196"/>
                      <a:pt x="2314" y="44196"/>
                      <a:pt x="1648" y="44196"/>
                    </a:cubicBezTo>
                    <a:cubicBezTo>
                      <a:pt x="1619" y="43939"/>
                      <a:pt x="1619" y="43691"/>
                      <a:pt x="1648" y="43434"/>
                    </a:cubicBezTo>
                    <a:lnTo>
                      <a:pt x="29" y="12573"/>
                    </a:lnTo>
                    <a:cubicBezTo>
                      <a:pt x="-10" y="12221"/>
                      <a:pt x="-10" y="11878"/>
                      <a:pt x="29" y="11525"/>
                    </a:cubicBezTo>
                    <a:cubicBezTo>
                      <a:pt x="172" y="11268"/>
                      <a:pt x="362" y="11039"/>
                      <a:pt x="600" y="10858"/>
                    </a:cubicBezTo>
                    <a:lnTo>
                      <a:pt x="2696" y="9620"/>
                    </a:lnTo>
                    <a:cubicBezTo>
                      <a:pt x="2696" y="9620"/>
                      <a:pt x="3362" y="9620"/>
                      <a:pt x="3553" y="9620"/>
                    </a:cubicBezTo>
                    <a:lnTo>
                      <a:pt x="4029" y="962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FF3914E-54B7-4CA9-B313-A3AC08D46093}"/>
                  </a:ext>
                </a:extLst>
              </p:cNvPr>
              <p:cNvSpPr/>
              <p:nvPr/>
            </p:nvSpPr>
            <p:spPr>
              <a:xfrm>
                <a:off x="-1975747" y="2510879"/>
                <a:ext cx="19383" cy="39723"/>
              </a:xfrm>
              <a:custGeom>
                <a:avLst/>
                <a:gdLst>
                  <a:gd name="connsiteX0" fmla="*/ 9215 w 19383"/>
                  <a:gd name="connsiteY0" fmla="*/ 100 h 39723"/>
                  <a:gd name="connsiteX1" fmla="*/ 9977 w 19383"/>
                  <a:gd name="connsiteY1" fmla="*/ 100 h 39723"/>
                  <a:gd name="connsiteX2" fmla="*/ 10454 w 19383"/>
                  <a:gd name="connsiteY2" fmla="*/ 1053 h 39723"/>
                  <a:gd name="connsiteX3" fmla="*/ 19312 w 19383"/>
                  <a:gd name="connsiteY3" fmla="*/ 26865 h 39723"/>
                  <a:gd name="connsiteX4" fmla="*/ 19312 w 19383"/>
                  <a:gd name="connsiteY4" fmla="*/ 26865 h 39723"/>
                  <a:gd name="connsiteX5" fmla="*/ 19312 w 19383"/>
                  <a:gd name="connsiteY5" fmla="*/ 27913 h 39723"/>
                  <a:gd name="connsiteX6" fmla="*/ 18740 w 19383"/>
                  <a:gd name="connsiteY6" fmla="*/ 28675 h 39723"/>
                  <a:gd name="connsiteX7" fmla="*/ 16550 w 19383"/>
                  <a:gd name="connsiteY7" fmla="*/ 29913 h 39723"/>
                  <a:gd name="connsiteX8" fmla="*/ 15692 w 19383"/>
                  <a:gd name="connsiteY8" fmla="*/ 29913 h 39723"/>
                  <a:gd name="connsiteX9" fmla="*/ 15692 w 19383"/>
                  <a:gd name="connsiteY9" fmla="*/ 29342 h 39723"/>
                  <a:gd name="connsiteX10" fmla="*/ 14168 w 19383"/>
                  <a:gd name="connsiteY10" fmla="*/ 24865 h 39723"/>
                  <a:gd name="connsiteX11" fmla="*/ 4643 w 19383"/>
                  <a:gd name="connsiteY11" fmla="*/ 30485 h 39723"/>
                  <a:gd name="connsiteX12" fmla="*/ 3691 w 19383"/>
                  <a:gd name="connsiteY12" fmla="*/ 36581 h 39723"/>
                  <a:gd name="connsiteX13" fmla="*/ 3691 w 19383"/>
                  <a:gd name="connsiteY13" fmla="*/ 37533 h 39723"/>
                  <a:gd name="connsiteX14" fmla="*/ 2834 w 19383"/>
                  <a:gd name="connsiteY14" fmla="*/ 38486 h 39723"/>
                  <a:gd name="connsiteX15" fmla="*/ 643 w 19383"/>
                  <a:gd name="connsiteY15" fmla="*/ 39724 h 39723"/>
                  <a:gd name="connsiteX16" fmla="*/ 72 w 19383"/>
                  <a:gd name="connsiteY16" fmla="*/ 39724 h 39723"/>
                  <a:gd name="connsiteX17" fmla="*/ 72 w 19383"/>
                  <a:gd name="connsiteY17" fmla="*/ 38962 h 39723"/>
                  <a:gd name="connsiteX18" fmla="*/ 72 w 19383"/>
                  <a:gd name="connsiteY18" fmla="*/ 38962 h 39723"/>
                  <a:gd name="connsiteX19" fmla="*/ 5882 w 19383"/>
                  <a:gd name="connsiteY19" fmla="*/ 4386 h 39723"/>
                  <a:gd name="connsiteX20" fmla="*/ 5882 w 19383"/>
                  <a:gd name="connsiteY20" fmla="*/ 2957 h 39723"/>
                  <a:gd name="connsiteX21" fmla="*/ 6548 w 19383"/>
                  <a:gd name="connsiteY21" fmla="*/ 2100 h 39723"/>
                  <a:gd name="connsiteX22" fmla="*/ 11978 w 19383"/>
                  <a:gd name="connsiteY22" fmla="*/ 20007 h 39723"/>
                  <a:gd name="connsiteX23" fmla="*/ 7882 w 19383"/>
                  <a:gd name="connsiteY23" fmla="*/ 8387 h 39723"/>
                  <a:gd name="connsiteX24" fmla="*/ 5310 w 19383"/>
                  <a:gd name="connsiteY24" fmla="*/ 23912 h 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83" h="39723">
                    <a:moveTo>
                      <a:pt x="9215" y="100"/>
                    </a:moveTo>
                    <a:cubicBezTo>
                      <a:pt x="9453" y="-33"/>
                      <a:pt x="9739" y="-33"/>
                      <a:pt x="9977" y="100"/>
                    </a:cubicBezTo>
                    <a:lnTo>
                      <a:pt x="10454" y="1053"/>
                    </a:lnTo>
                    <a:lnTo>
                      <a:pt x="19312" y="26865"/>
                    </a:lnTo>
                    <a:lnTo>
                      <a:pt x="19312" y="26865"/>
                    </a:lnTo>
                    <a:cubicBezTo>
                      <a:pt x="19407" y="27208"/>
                      <a:pt x="19407" y="27570"/>
                      <a:pt x="19312" y="27913"/>
                    </a:cubicBezTo>
                    <a:cubicBezTo>
                      <a:pt x="19198" y="28218"/>
                      <a:pt x="18998" y="28485"/>
                      <a:pt x="18740" y="28675"/>
                    </a:cubicBezTo>
                    <a:lnTo>
                      <a:pt x="16550" y="29913"/>
                    </a:lnTo>
                    <a:cubicBezTo>
                      <a:pt x="16550" y="29913"/>
                      <a:pt x="15883" y="29913"/>
                      <a:pt x="15692" y="29913"/>
                    </a:cubicBezTo>
                    <a:cubicBezTo>
                      <a:pt x="15626" y="29732"/>
                      <a:pt x="15626" y="29523"/>
                      <a:pt x="15692" y="29342"/>
                    </a:cubicBezTo>
                    <a:lnTo>
                      <a:pt x="14168" y="24865"/>
                    </a:lnTo>
                    <a:lnTo>
                      <a:pt x="4643" y="30485"/>
                    </a:lnTo>
                    <a:lnTo>
                      <a:pt x="3691" y="36581"/>
                    </a:lnTo>
                    <a:lnTo>
                      <a:pt x="3691" y="37533"/>
                    </a:lnTo>
                    <a:cubicBezTo>
                      <a:pt x="3491" y="37914"/>
                      <a:pt x="3195" y="38238"/>
                      <a:pt x="2834" y="38486"/>
                    </a:cubicBezTo>
                    <a:lnTo>
                      <a:pt x="643" y="39724"/>
                    </a:lnTo>
                    <a:cubicBezTo>
                      <a:pt x="643" y="39724"/>
                      <a:pt x="643" y="39724"/>
                      <a:pt x="72" y="39724"/>
                    </a:cubicBezTo>
                    <a:cubicBezTo>
                      <a:pt x="-24" y="39476"/>
                      <a:pt x="-24" y="39210"/>
                      <a:pt x="72" y="38962"/>
                    </a:cubicBezTo>
                    <a:lnTo>
                      <a:pt x="72" y="38962"/>
                    </a:lnTo>
                    <a:lnTo>
                      <a:pt x="5882" y="4386"/>
                    </a:lnTo>
                    <a:cubicBezTo>
                      <a:pt x="5815" y="3910"/>
                      <a:pt x="5815" y="3434"/>
                      <a:pt x="5882" y="2957"/>
                    </a:cubicBezTo>
                    <a:cubicBezTo>
                      <a:pt x="5986" y="2596"/>
                      <a:pt x="6225" y="2291"/>
                      <a:pt x="6548" y="2100"/>
                    </a:cubicBezTo>
                    <a:close/>
                    <a:moveTo>
                      <a:pt x="11978" y="20007"/>
                    </a:moveTo>
                    <a:lnTo>
                      <a:pt x="7882" y="8387"/>
                    </a:lnTo>
                    <a:lnTo>
                      <a:pt x="5310" y="2391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5B81816-BAE0-4B7B-BE9B-08F7918F1952}"/>
                  </a:ext>
                </a:extLst>
              </p:cNvPr>
              <p:cNvSpPr/>
              <p:nvPr/>
            </p:nvSpPr>
            <p:spPr>
              <a:xfrm>
                <a:off x="-1958821" y="2496120"/>
                <a:ext cx="17887" cy="39052"/>
              </a:xfrm>
              <a:custGeom>
                <a:avLst/>
                <a:gdLst>
                  <a:gd name="connsiteX0" fmla="*/ 17245 w 17887"/>
                  <a:gd name="connsiteY0" fmla="*/ 0 h 39052"/>
                  <a:gd name="connsiteX1" fmla="*/ 17816 w 17887"/>
                  <a:gd name="connsiteY1" fmla="*/ 0 h 39052"/>
                  <a:gd name="connsiteX2" fmla="*/ 17816 w 17887"/>
                  <a:gd name="connsiteY2" fmla="*/ 762 h 39052"/>
                  <a:gd name="connsiteX3" fmla="*/ 17816 w 17887"/>
                  <a:gd name="connsiteY3" fmla="*/ 1238 h 39052"/>
                  <a:gd name="connsiteX4" fmla="*/ 11816 w 17887"/>
                  <a:gd name="connsiteY4" fmla="*/ 25337 h 39052"/>
                  <a:gd name="connsiteX5" fmla="*/ 12292 w 17887"/>
                  <a:gd name="connsiteY5" fmla="*/ 35909 h 39052"/>
                  <a:gd name="connsiteX6" fmla="*/ 12292 w 17887"/>
                  <a:gd name="connsiteY6" fmla="*/ 36957 h 39052"/>
                  <a:gd name="connsiteX7" fmla="*/ 11816 w 17887"/>
                  <a:gd name="connsiteY7" fmla="*/ 37624 h 39052"/>
                  <a:gd name="connsiteX8" fmla="*/ 9339 w 17887"/>
                  <a:gd name="connsiteY8" fmla="*/ 39053 h 39052"/>
                  <a:gd name="connsiteX9" fmla="*/ 8768 w 17887"/>
                  <a:gd name="connsiteY9" fmla="*/ 39053 h 39052"/>
                  <a:gd name="connsiteX10" fmla="*/ 8768 w 17887"/>
                  <a:gd name="connsiteY10" fmla="*/ 38291 h 39052"/>
                  <a:gd name="connsiteX11" fmla="*/ 8196 w 17887"/>
                  <a:gd name="connsiteY11" fmla="*/ 27813 h 39052"/>
                  <a:gd name="connsiteX12" fmla="*/ 100 w 17887"/>
                  <a:gd name="connsiteY12" fmla="*/ 12097 h 39052"/>
                  <a:gd name="connsiteX13" fmla="*/ 100 w 17887"/>
                  <a:gd name="connsiteY13" fmla="*/ 12097 h 39052"/>
                  <a:gd name="connsiteX14" fmla="*/ 100 w 17887"/>
                  <a:gd name="connsiteY14" fmla="*/ 11049 h 39052"/>
                  <a:gd name="connsiteX15" fmla="*/ 672 w 17887"/>
                  <a:gd name="connsiteY15" fmla="*/ 10382 h 39052"/>
                  <a:gd name="connsiteX16" fmla="*/ 2862 w 17887"/>
                  <a:gd name="connsiteY16" fmla="*/ 8954 h 39052"/>
                  <a:gd name="connsiteX17" fmla="*/ 3815 w 17887"/>
                  <a:gd name="connsiteY17" fmla="*/ 8954 h 39052"/>
                  <a:gd name="connsiteX18" fmla="*/ 3815 w 17887"/>
                  <a:gd name="connsiteY18" fmla="*/ 8954 h 39052"/>
                  <a:gd name="connsiteX19" fmla="*/ 9434 w 17887"/>
                  <a:gd name="connsiteY19" fmla="*/ 19526 h 39052"/>
                  <a:gd name="connsiteX20" fmla="*/ 13530 w 17887"/>
                  <a:gd name="connsiteY20" fmla="*/ 3143 h 39052"/>
                  <a:gd name="connsiteX21" fmla="*/ 13530 w 17887"/>
                  <a:gd name="connsiteY21" fmla="*/ 2191 h 39052"/>
                  <a:gd name="connsiteX22" fmla="*/ 14388 w 17887"/>
                  <a:gd name="connsiteY22" fmla="*/ 1238 h 3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887" h="39052">
                    <a:moveTo>
                      <a:pt x="17245" y="0"/>
                    </a:moveTo>
                    <a:lnTo>
                      <a:pt x="17816" y="0"/>
                    </a:lnTo>
                    <a:cubicBezTo>
                      <a:pt x="17912" y="248"/>
                      <a:pt x="17912" y="514"/>
                      <a:pt x="17816" y="762"/>
                    </a:cubicBezTo>
                    <a:cubicBezTo>
                      <a:pt x="17864" y="914"/>
                      <a:pt x="17864" y="1086"/>
                      <a:pt x="17816" y="1238"/>
                    </a:cubicBezTo>
                    <a:lnTo>
                      <a:pt x="11816" y="25337"/>
                    </a:lnTo>
                    <a:lnTo>
                      <a:pt x="12292" y="35909"/>
                    </a:lnTo>
                    <a:cubicBezTo>
                      <a:pt x="12425" y="36243"/>
                      <a:pt x="12425" y="36624"/>
                      <a:pt x="12292" y="36957"/>
                    </a:cubicBezTo>
                    <a:cubicBezTo>
                      <a:pt x="12216" y="37224"/>
                      <a:pt x="12044" y="37462"/>
                      <a:pt x="11816" y="37624"/>
                    </a:cubicBezTo>
                    <a:lnTo>
                      <a:pt x="9339" y="39053"/>
                    </a:lnTo>
                    <a:cubicBezTo>
                      <a:pt x="9339" y="39053"/>
                      <a:pt x="9339" y="39053"/>
                      <a:pt x="8768" y="39053"/>
                    </a:cubicBezTo>
                    <a:cubicBezTo>
                      <a:pt x="8673" y="38805"/>
                      <a:pt x="8673" y="38538"/>
                      <a:pt x="8768" y="38291"/>
                    </a:cubicBezTo>
                    <a:lnTo>
                      <a:pt x="8196" y="27813"/>
                    </a:lnTo>
                    <a:lnTo>
                      <a:pt x="100" y="12097"/>
                    </a:lnTo>
                    <a:cubicBezTo>
                      <a:pt x="100" y="12097"/>
                      <a:pt x="100" y="12097"/>
                      <a:pt x="100" y="12097"/>
                    </a:cubicBezTo>
                    <a:cubicBezTo>
                      <a:pt x="-33" y="11763"/>
                      <a:pt x="-33" y="11382"/>
                      <a:pt x="100" y="11049"/>
                    </a:cubicBezTo>
                    <a:cubicBezTo>
                      <a:pt x="157" y="10735"/>
                      <a:pt x="376" y="10487"/>
                      <a:pt x="672" y="10382"/>
                    </a:cubicBezTo>
                    <a:lnTo>
                      <a:pt x="2862" y="8954"/>
                    </a:lnTo>
                    <a:cubicBezTo>
                      <a:pt x="3148" y="8763"/>
                      <a:pt x="3529" y="8763"/>
                      <a:pt x="3815" y="8954"/>
                    </a:cubicBezTo>
                    <a:lnTo>
                      <a:pt x="3815" y="8954"/>
                    </a:lnTo>
                    <a:lnTo>
                      <a:pt x="9434" y="19526"/>
                    </a:lnTo>
                    <a:lnTo>
                      <a:pt x="13530" y="3143"/>
                    </a:lnTo>
                    <a:lnTo>
                      <a:pt x="13530" y="2191"/>
                    </a:lnTo>
                    <a:cubicBezTo>
                      <a:pt x="13711" y="1791"/>
                      <a:pt x="14006" y="1457"/>
                      <a:pt x="14388" y="123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3D50AAB-180E-4E5D-A496-5AA569B9127B}"/>
                  </a:ext>
                </a:extLst>
              </p:cNvPr>
              <p:cNvSpPr/>
              <p:nvPr/>
            </p:nvSpPr>
            <p:spPr>
              <a:xfrm>
                <a:off x="-2191584" y="2639371"/>
                <a:ext cx="19383" cy="39819"/>
              </a:xfrm>
              <a:custGeom>
                <a:avLst/>
                <a:gdLst>
                  <a:gd name="connsiteX0" fmla="*/ 9215 w 19383"/>
                  <a:gd name="connsiteY0" fmla="*/ 100 h 39819"/>
                  <a:gd name="connsiteX1" fmla="*/ 9977 w 19383"/>
                  <a:gd name="connsiteY1" fmla="*/ 100 h 39819"/>
                  <a:gd name="connsiteX2" fmla="*/ 10454 w 19383"/>
                  <a:gd name="connsiteY2" fmla="*/ 1148 h 39819"/>
                  <a:gd name="connsiteX3" fmla="*/ 19312 w 19383"/>
                  <a:gd name="connsiteY3" fmla="*/ 26865 h 39819"/>
                  <a:gd name="connsiteX4" fmla="*/ 19312 w 19383"/>
                  <a:gd name="connsiteY4" fmla="*/ 26865 h 39819"/>
                  <a:gd name="connsiteX5" fmla="*/ 19312 w 19383"/>
                  <a:gd name="connsiteY5" fmla="*/ 27913 h 39819"/>
                  <a:gd name="connsiteX6" fmla="*/ 18740 w 19383"/>
                  <a:gd name="connsiteY6" fmla="*/ 28675 h 39819"/>
                  <a:gd name="connsiteX7" fmla="*/ 16550 w 19383"/>
                  <a:gd name="connsiteY7" fmla="*/ 30009 h 39819"/>
                  <a:gd name="connsiteX8" fmla="*/ 15692 w 19383"/>
                  <a:gd name="connsiteY8" fmla="*/ 30009 h 39819"/>
                  <a:gd name="connsiteX9" fmla="*/ 15692 w 19383"/>
                  <a:gd name="connsiteY9" fmla="*/ 29437 h 39819"/>
                  <a:gd name="connsiteX10" fmla="*/ 14168 w 19383"/>
                  <a:gd name="connsiteY10" fmla="*/ 24960 h 39819"/>
                  <a:gd name="connsiteX11" fmla="*/ 4643 w 19383"/>
                  <a:gd name="connsiteY11" fmla="*/ 30580 h 39819"/>
                  <a:gd name="connsiteX12" fmla="*/ 3691 w 19383"/>
                  <a:gd name="connsiteY12" fmla="*/ 36676 h 39819"/>
                  <a:gd name="connsiteX13" fmla="*/ 3691 w 19383"/>
                  <a:gd name="connsiteY13" fmla="*/ 37629 h 39819"/>
                  <a:gd name="connsiteX14" fmla="*/ 2834 w 19383"/>
                  <a:gd name="connsiteY14" fmla="*/ 38581 h 39819"/>
                  <a:gd name="connsiteX15" fmla="*/ 643 w 19383"/>
                  <a:gd name="connsiteY15" fmla="*/ 39819 h 39819"/>
                  <a:gd name="connsiteX16" fmla="*/ 72 w 19383"/>
                  <a:gd name="connsiteY16" fmla="*/ 39819 h 39819"/>
                  <a:gd name="connsiteX17" fmla="*/ 72 w 19383"/>
                  <a:gd name="connsiteY17" fmla="*/ 39057 h 39819"/>
                  <a:gd name="connsiteX18" fmla="*/ 72 w 19383"/>
                  <a:gd name="connsiteY18" fmla="*/ 39057 h 39819"/>
                  <a:gd name="connsiteX19" fmla="*/ 5882 w 19383"/>
                  <a:gd name="connsiteY19" fmla="*/ 4482 h 39819"/>
                  <a:gd name="connsiteX20" fmla="*/ 5882 w 19383"/>
                  <a:gd name="connsiteY20" fmla="*/ 3053 h 39819"/>
                  <a:gd name="connsiteX21" fmla="*/ 6548 w 19383"/>
                  <a:gd name="connsiteY21" fmla="*/ 2196 h 39819"/>
                  <a:gd name="connsiteX22" fmla="*/ 11978 w 19383"/>
                  <a:gd name="connsiteY22" fmla="*/ 20007 h 39819"/>
                  <a:gd name="connsiteX23" fmla="*/ 7882 w 19383"/>
                  <a:gd name="connsiteY23" fmla="*/ 8577 h 39819"/>
                  <a:gd name="connsiteX24" fmla="*/ 5310 w 19383"/>
                  <a:gd name="connsiteY24" fmla="*/ 24198 h 3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83" h="39819">
                    <a:moveTo>
                      <a:pt x="9215" y="100"/>
                    </a:moveTo>
                    <a:cubicBezTo>
                      <a:pt x="9453" y="-33"/>
                      <a:pt x="9739" y="-33"/>
                      <a:pt x="9977" y="100"/>
                    </a:cubicBezTo>
                    <a:lnTo>
                      <a:pt x="10454" y="1148"/>
                    </a:lnTo>
                    <a:lnTo>
                      <a:pt x="19312" y="26865"/>
                    </a:lnTo>
                    <a:lnTo>
                      <a:pt x="19312" y="26865"/>
                    </a:lnTo>
                    <a:cubicBezTo>
                      <a:pt x="19407" y="27208"/>
                      <a:pt x="19407" y="27570"/>
                      <a:pt x="19312" y="27913"/>
                    </a:cubicBezTo>
                    <a:cubicBezTo>
                      <a:pt x="19198" y="28218"/>
                      <a:pt x="18998" y="28485"/>
                      <a:pt x="18740" y="28675"/>
                    </a:cubicBezTo>
                    <a:lnTo>
                      <a:pt x="16550" y="30009"/>
                    </a:lnTo>
                    <a:cubicBezTo>
                      <a:pt x="16550" y="30009"/>
                      <a:pt x="15883" y="30009"/>
                      <a:pt x="15692" y="30009"/>
                    </a:cubicBezTo>
                    <a:cubicBezTo>
                      <a:pt x="15626" y="29828"/>
                      <a:pt x="15626" y="29618"/>
                      <a:pt x="15692" y="29437"/>
                    </a:cubicBezTo>
                    <a:lnTo>
                      <a:pt x="14168" y="24960"/>
                    </a:lnTo>
                    <a:lnTo>
                      <a:pt x="4643" y="30580"/>
                    </a:lnTo>
                    <a:lnTo>
                      <a:pt x="3691" y="36676"/>
                    </a:lnTo>
                    <a:lnTo>
                      <a:pt x="3691" y="37629"/>
                    </a:lnTo>
                    <a:cubicBezTo>
                      <a:pt x="3491" y="38010"/>
                      <a:pt x="3196" y="38333"/>
                      <a:pt x="2834" y="38581"/>
                    </a:cubicBezTo>
                    <a:lnTo>
                      <a:pt x="643" y="39819"/>
                    </a:lnTo>
                    <a:cubicBezTo>
                      <a:pt x="643" y="39819"/>
                      <a:pt x="643" y="39819"/>
                      <a:pt x="72" y="39819"/>
                    </a:cubicBezTo>
                    <a:cubicBezTo>
                      <a:pt x="-24" y="39572"/>
                      <a:pt x="-24" y="39305"/>
                      <a:pt x="72" y="39057"/>
                    </a:cubicBezTo>
                    <a:lnTo>
                      <a:pt x="72" y="39057"/>
                    </a:lnTo>
                    <a:lnTo>
                      <a:pt x="5882" y="4482"/>
                    </a:lnTo>
                    <a:cubicBezTo>
                      <a:pt x="5815" y="4005"/>
                      <a:pt x="5815" y="3529"/>
                      <a:pt x="5882" y="3053"/>
                    </a:cubicBezTo>
                    <a:cubicBezTo>
                      <a:pt x="5987" y="2691"/>
                      <a:pt x="6225" y="2386"/>
                      <a:pt x="6548" y="2196"/>
                    </a:cubicBezTo>
                    <a:close/>
                    <a:moveTo>
                      <a:pt x="11978" y="20007"/>
                    </a:moveTo>
                    <a:lnTo>
                      <a:pt x="7882" y="8577"/>
                    </a:lnTo>
                    <a:lnTo>
                      <a:pt x="5310" y="2419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20CD0AC-9F13-4086-AC91-6DF2E7EB38AA}"/>
                  </a:ext>
                </a:extLst>
              </p:cNvPr>
              <p:cNvSpPr/>
              <p:nvPr/>
            </p:nvSpPr>
            <p:spPr>
              <a:xfrm>
                <a:off x="-2170665" y="2626173"/>
                <a:ext cx="16674" cy="39777"/>
              </a:xfrm>
              <a:custGeom>
                <a:avLst/>
                <a:gdLst>
                  <a:gd name="connsiteX0" fmla="*/ 8394 w 16674"/>
                  <a:gd name="connsiteY0" fmla="*/ 1296 h 39777"/>
                  <a:gd name="connsiteX1" fmla="*/ 14204 w 16674"/>
                  <a:gd name="connsiteY1" fmla="*/ 629 h 39777"/>
                  <a:gd name="connsiteX2" fmla="*/ 16585 w 16674"/>
                  <a:gd name="connsiteY2" fmla="*/ 7392 h 39777"/>
                  <a:gd name="connsiteX3" fmla="*/ 15061 w 16674"/>
                  <a:gd name="connsiteY3" fmla="*/ 16917 h 39777"/>
                  <a:gd name="connsiteX4" fmla="*/ 9537 w 16674"/>
                  <a:gd name="connsiteY4" fmla="*/ 23013 h 39777"/>
                  <a:gd name="connsiteX5" fmla="*/ 4679 w 16674"/>
                  <a:gd name="connsiteY5" fmla="*/ 25871 h 39777"/>
                  <a:gd name="connsiteX6" fmla="*/ 5251 w 16674"/>
                  <a:gd name="connsiteY6" fmla="*/ 36539 h 39777"/>
                  <a:gd name="connsiteX7" fmla="*/ 5251 w 16674"/>
                  <a:gd name="connsiteY7" fmla="*/ 37587 h 39777"/>
                  <a:gd name="connsiteX8" fmla="*/ 4679 w 16674"/>
                  <a:gd name="connsiteY8" fmla="*/ 38349 h 39777"/>
                  <a:gd name="connsiteX9" fmla="*/ 2298 w 16674"/>
                  <a:gd name="connsiteY9" fmla="*/ 39777 h 39777"/>
                  <a:gd name="connsiteX10" fmla="*/ 1726 w 16674"/>
                  <a:gd name="connsiteY10" fmla="*/ 39777 h 39777"/>
                  <a:gd name="connsiteX11" fmla="*/ 1726 w 16674"/>
                  <a:gd name="connsiteY11" fmla="*/ 39015 h 39777"/>
                  <a:gd name="connsiteX12" fmla="*/ 107 w 16674"/>
                  <a:gd name="connsiteY12" fmla="*/ 8250 h 39777"/>
                  <a:gd name="connsiteX13" fmla="*/ 107 w 16674"/>
                  <a:gd name="connsiteY13" fmla="*/ 7202 h 39777"/>
                  <a:gd name="connsiteX14" fmla="*/ 679 w 16674"/>
                  <a:gd name="connsiteY14" fmla="*/ 6440 h 39777"/>
                  <a:gd name="connsiteX15" fmla="*/ 4393 w 16674"/>
                  <a:gd name="connsiteY15" fmla="*/ 19679 h 39777"/>
                  <a:gd name="connsiteX16" fmla="*/ 9061 w 16674"/>
                  <a:gd name="connsiteY16" fmla="*/ 16917 h 39777"/>
                  <a:gd name="connsiteX17" fmla="*/ 11728 w 16674"/>
                  <a:gd name="connsiteY17" fmla="*/ 14155 h 39777"/>
                  <a:gd name="connsiteX18" fmla="*/ 12585 w 16674"/>
                  <a:gd name="connsiteY18" fmla="*/ 9774 h 39777"/>
                  <a:gd name="connsiteX19" fmla="*/ 11346 w 16674"/>
                  <a:gd name="connsiteY19" fmla="*/ 6725 h 39777"/>
                  <a:gd name="connsiteX20" fmla="*/ 8584 w 16674"/>
                  <a:gd name="connsiteY20" fmla="*/ 7297 h 39777"/>
                  <a:gd name="connsiteX21" fmla="*/ 3917 w 16674"/>
                  <a:gd name="connsiteY21" fmla="*/ 10059 h 39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674" h="39777">
                    <a:moveTo>
                      <a:pt x="8394" y="1296"/>
                    </a:moveTo>
                    <a:cubicBezTo>
                      <a:pt x="10870" y="-133"/>
                      <a:pt x="12775" y="-418"/>
                      <a:pt x="14204" y="629"/>
                    </a:cubicBezTo>
                    <a:cubicBezTo>
                      <a:pt x="15985" y="2411"/>
                      <a:pt x="16862" y="4897"/>
                      <a:pt x="16585" y="7392"/>
                    </a:cubicBezTo>
                    <a:cubicBezTo>
                      <a:pt x="16900" y="10650"/>
                      <a:pt x="16376" y="13926"/>
                      <a:pt x="15061" y="16917"/>
                    </a:cubicBezTo>
                    <a:cubicBezTo>
                      <a:pt x="13890" y="19470"/>
                      <a:pt x="11956" y="21594"/>
                      <a:pt x="9537" y="23013"/>
                    </a:cubicBezTo>
                    <a:lnTo>
                      <a:pt x="4679" y="25871"/>
                    </a:lnTo>
                    <a:lnTo>
                      <a:pt x="5251" y="36539"/>
                    </a:lnTo>
                    <a:cubicBezTo>
                      <a:pt x="5384" y="36872"/>
                      <a:pt x="5384" y="37253"/>
                      <a:pt x="5251" y="37587"/>
                    </a:cubicBezTo>
                    <a:cubicBezTo>
                      <a:pt x="5184" y="37910"/>
                      <a:pt x="4974" y="38187"/>
                      <a:pt x="4679" y="38349"/>
                    </a:cubicBezTo>
                    <a:lnTo>
                      <a:pt x="2298" y="39777"/>
                    </a:lnTo>
                    <a:lnTo>
                      <a:pt x="1726" y="39777"/>
                    </a:lnTo>
                    <a:cubicBezTo>
                      <a:pt x="1726" y="39777"/>
                      <a:pt x="1726" y="39777"/>
                      <a:pt x="1726" y="39015"/>
                    </a:cubicBezTo>
                    <a:lnTo>
                      <a:pt x="107" y="8250"/>
                    </a:lnTo>
                    <a:cubicBezTo>
                      <a:pt x="-36" y="7916"/>
                      <a:pt x="-36" y="7535"/>
                      <a:pt x="107" y="7202"/>
                    </a:cubicBezTo>
                    <a:cubicBezTo>
                      <a:pt x="174" y="6878"/>
                      <a:pt x="383" y="6602"/>
                      <a:pt x="679" y="6440"/>
                    </a:cubicBezTo>
                    <a:close/>
                    <a:moveTo>
                      <a:pt x="4393" y="19679"/>
                    </a:moveTo>
                    <a:lnTo>
                      <a:pt x="9061" y="16917"/>
                    </a:lnTo>
                    <a:cubicBezTo>
                      <a:pt x="10156" y="16222"/>
                      <a:pt x="11070" y="15269"/>
                      <a:pt x="11728" y="14155"/>
                    </a:cubicBezTo>
                    <a:cubicBezTo>
                      <a:pt x="12442" y="12812"/>
                      <a:pt x="12737" y="11288"/>
                      <a:pt x="12585" y="9774"/>
                    </a:cubicBezTo>
                    <a:cubicBezTo>
                      <a:pt x="12585" y="8059"/>
                      <a:pt x="12109" y="7011"/>
                      <a:pt x="11346" y="6725"/>
                    </a:cubicBezTo>
                    <a:cubicBezTo>
                      <a:pt x="10385" y="6487"/>
                      <a:pt x="9365" y="6697"/>
                      <a:pt x="8584" y="7297"/>
                    </a:cubicBezTo>
                    <a:lnTo>
                      <a:pt x="3917" y="10059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C3A2734-CC3F-4691-A3DB-46D58C932A2C}"/>
                  </a:ext>
                </a:extLst>
              </p:cNvPr>
              <p:cNvSpPr/>
              <p:nvPr/>
            </p:nvSpPr>
            <p:spPr>
              <a:xfrm>
                <a:off x="-2150369" y="2614525"/>
                <a:ext cx="17214" cy="39424"/>
              </a:xfrm>
              <a:custGeom>
                <a:avLst/>
                <a:gdLst>
                  <a:gd name="connsiteX0" fmla="*/ 7625 w 17214"/>
                  <a:gd name="connsiteY0" fmla="*/ 1325 h 39424"/>
                  <a:gd name="connsiteX1" fmla="*/ 13435 w 17214"/>
                  <a:gd name="connsiteY1" fmla="*/ 658 h 39424"/>
                  <a:gd name="connsiteX2" fmla="*/ 15816 w 17214"/>
                  <a:gd name="connsiteY2" fmla="*/ 7230 h 39424"/>
                  <a:gd name="connsiteX3" fmla="*/ 15150 w 17214"/>
                  <a:gd name="connsiteY3" fmla="*/ 13707 h 39424"/>
                  <a:gd name="connsiteX4" fmla="*/ 12387 w 17214"/>
                  <a:gd name="connsiteY4" fmla="*/ 19136 h 39424"/>
                  <a:gd name="connsiteX5" fmla="*/ 17150 w 17214"/>
                  <a:gd name="connsiteY5" fmla="*/ 28661 h 39424"/>
                  <a:gd name="connsiteX6" fmla="*/ 17150 w 17214"/>
                  <a:gd name="connsiteY6" fmla="*/ 29138 h 39424"/>
                  <a:gd name="connsiteX7" fmla="*/ 17150 w 17214"/>
                  <a:gd name="connsiteY7" fmla="*/ 29995 h 39424"/>
                  <a:gd name="connsiteX8" fmla="*/ 17150 w 17214"/>
                  <a:gd name="connsiteY8" fmla="*/ 30566 h 39424"/>
                  <a:gd name="connsiteX9" fmla="*/ 14578 w 17214"/>
                  <a:gd name="connsiteY9" fmla="*/ 32090 h 39424"/>
                  <a:gd name="connsiteX10" fmla="*/ 13626 w 17214"/>
                  <a:gd name="connsiteY10" fmla="*/ 32090 h 39424"/>
                  <a:gd name="connsiteX11" fmla="*/ 13149 w 17214"/>
                  <a:gd name="connsiteY11" fmla="*/ 31519 h 39424"/>
                  <a:gd name="connsiteX12" fmla="*/ 8673 w 17214"/>
                  <a:gd name="connsiteY12" fmla="*/ 22756 h 39424"/>
                  <a:gd name="connsiteX13" fmla="*/ 4672 w 17214"/>
                  <a:gd name="connsiteY13" fmla="*/ 25137 h 39424"/>
                  <a:gd name="connsiteX14" fmla="*/ 5244 w 17214"/>
                  <a:gd name="connsiteY14" fmla="*/ 36186 h 39424"/>
                  <a:gd name="connsiteX15" fmla="*/ 5244 w 17214"/>
                  <a:gd name="connsiteY15" fmla="*/ 37234 h 39424"/>
                  <a:gd name="connsiteX16" fmla="*/ 4672 w 17214"/>
                  <a:gd name="connsiteY16" fmla="*/ 37996 h 39424"/>
                  <a:gd name="connsiteX17" fmla="*/ 2291 w 17214"/>
                  <a:gd name="connsiteY17" fmla="*/ 39425 h 39424"/>
                  <a:gd name="connsiteX18" fmla="*/ 1719 w 17214"/>
                  <a:gd name="connsiteY18" fmla="*/ 39425 h 39424"/>
                  <a:gd name="connsiteX19" fmla="*/ 1719 w 17214"/>
                  <a:gd name="connsiteY19" fmla="*/ 38663 h 39424"/>
                  <a:gd name="connsiteX20" fmla="*/ 100 w 17214"/>
                  <a:gd name="connsiteY20" fmla="*/ 7802 h 39424"/>
                  <a:gd name="connsiteX21" fmla="*/ 100 w 17214"/>
                  <a:gd name="connsiteY21" fmla="*/ 6754 h 39424"/>
                  <a:gd name="connsiteX22" fmla="*/ 100 w 17214"/>
                  <a:gd name="connsiteY22" fmla="*/ 5992 h 39424"/>
                  <a:gd name="connsiteX23" fmla="*/ 3910 w 17214"/>
                  <a:gd name="connsiteY23" fmla="*/ 19041 h 39424"/>
                  <a:gd name="connsiteX24" fmla="*/ 8292 w 17214"/>
                  <a:gd name="connsiteY24" fmla="*/ 16469 h 39424"/>
                  <a:gd name="connsiteX25" fmla="*/ 11435 w 17214"/>
                  <a:gd name="connsiteY25" fmla="*/ 14374 h 39424"/>
                  <a:gd name="connsiteX26" fmla="*/ 12197 w 17214"/>
                  <a:gd name="connsiteY26" fmla="*/ 10088 h 39424"/>
                  <a:gd name="connsiteX27" fmla="*/ 11054 w 17214"/>
                  <a:gd name="connsiteY27" fmla="*/ 7135 h 39424"/>
                  <a:gd name="connsiteX28" fmla="*/ 8292 w 17214"/>
                  <a:gd name="connsiteY28" fmla="*/ 7802 h 39424"/>
                  <a:gd name="connsiteX29" fmla="*/ 3910 w 17214"/>
                  <a:gd name="connsiteY29" fmla="*/ 10469 h 3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214" h="39424">
                    <a:moveTo>
                      <a:pt x="7625" y="1325"/>
                    </a:moveTo>
                    <a:cubicBezTo>
                      <a:pt x="10101" y="-199"/>
                      <a:pt x="12102" y="-390"/>
                      <a:pt x="13435" y="658"/>
                    </a:cubicBezTo>
                    <a:cubicBezTo>
                      <a:pt x="15140" y="2401"/>
                      <a:pt x="16007" y="4801"/>
                      <a:pt x="15816" y="7230"/>
                    </a:cubicBezTo>
                    <a:cubicBezTo>
                      <a:pt x="15940" y="9411"/>
                      <a:pt x="15712" y="11602"/>
                      <a:pt x="15150" y="13707"/>
                    </a:cubicBezTo>
                    <a:cubicBezTo>
                      <a:pt x="14616" y="15688"/>
                      <a:pt x="13673" y="17536"/>
                      <a:pt x="12387" y="19136"/>
                    </a:cubicBezTo>
                    <a:lnTo>
                      <a:pt x="17150" y="28661"/>
                    </a:lnTo>
                    <a:cubicBezTo>
                      <a:pt x="17150" y="28661"/>
                      <a:pt x="17150" y="28661"/>
                      <a:pt x="17150" y="29138"/>
                    </a:cubicBezTo>
                    <a:cubicBezTo>
                      <a:pt x="17236" y="29414"/>
                      <a:pt x="17236" y="29719"/>
                      <a:pt x="17150" y="29995"/>
                    </a:cubicBezTo>
                    <a:cubicBezTo>
                      <a:pt x="17188" y="30185"/>
                      <a:pt x="17188" y="30376"/>
                      <a:pt x="17150" y="30566"/>
                    </a:cubicBezTo>
                    <a:lnTo>
                      <a:pt x="14578" y="32090"/>
                    </a:lnTo>
                    <a:cubicBezTo>
                      <a:pt x="14578" y="32090"/>
                      <a:pt x="13816" y="32090"/>
                      <a:pt x="13626" y="32090"/>
                    </a:cubicBezTo>
                    <a:lnTo>
                      <a:pt x="13149" y="31519"/>
                    </a:lnTo>
                    <a:lnTo>
                      <a:pt x="8673" y="22756"/>
                    </a:lnTo>
                    <a:lnTo>
                      <a:pt x="4672" y="25137"/>
                    </a:lnTo>
                    <a:lnTo>
                      <a:pt x="5244" y="36186"/>
                    </a:lnTo>
                    <a:cubicBezTo>
                      <a:pt x="5339" y="36529"/>
                      <a:pt x="5339" y="36891"/>
                      <a:pt x="5244" y="37234"/>
                    </a:cubicBezTo>
                    <a:cubicBezTo>
                      <a:pt x="5177" y="37558"/>
                      <a:pt x="4968" y="37834"/>
                      <a:pt x="4672" y="37996"/>
                    </a:cubicBezTo>
                    <a:lnTo>
                      <a:pt x="2291" y="39425"/>
                    </a:lnTo>
                    <a:lnTo>
                      <a:pt x="1719" y="39425"/>
                    </a:lnTo>
                    <a:cubicBezTo>
                      <a:pt x="1624" y="39177"/>
                      <a:pt x="1624" y="38910"/>
                      <a:pt x="1719" y="38663"/>
                    </a:cubicBezTo>
                    <a:lnTo>
                      <a:pt x="100" y="7802"/>
                    </a:lnTo>
                    <a:cubicBezTo>
                      <a:pt x="-33" y="7468"/>
                      <a:pt x="-33" y="7087"/>
                      <a:pt x="100" y="6754"/>
                    </a:cubicBezTo>
                    <a:cubicBezTo>
                      <a:pt x="34" y="6506"/>
                      <a:pt x="34" y="6239"/>
                      <a:pt x="100" y="5992"/>
                    </a:cubicBezTo>
                    <a:close/>
                    <a:moveTo>
                      <a:pt x="3910" y="19041"/>
                    </a:moveTo>
                    <a:lnTo>
                      <a:pt x="8292" y="16469"/>
                    </a:lnTo>
                    <a:cubicBezTo>
                      <a:pt x="9482" y="16012"/>
                      <a:pt x="10558" y="15298"/>
                      <a:pt x="11435" y="14374"/>
                    </a:cubicBezTo>
                    <a:cubicBezTo>
                      <a:pt x="12121" y="13059"/>
                      <a:pt x="12387" y="11564"/>
                      <a:pt x="12197" y="10088"/>
                    </a:cubicBezTo>
                    <a:cubicBezTo>
                      <a:pt x="12197" y="8278"/>
                      <a:pt x="12197" y="7325"/>
                      <a:pt x="11054" y="7135"/>
                    </a:cubicBezTo>
                    <a:cubicBezTo>
                      <a:pt x="10082" y="6982"/>
                      <a:pt x="9092" y="7221"/>
                      <a:pt x="8292" y="7802"/>
                    </a:cubicBezTo>
                    <a:lnTo>
                      <a:pt x="3910" y="10469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4CC9D68-DD40-4C26-878F-1FBCABEF0E25}"/>
                  </a:ext>
                </a:extLst>
              </p:cNvPr>
              <p:cNvSpPr/>
              <p:nvPr/>
            </p:nvSpPr>
            <p:spPr>
              <a:xfrm>
                <a:off x="-2386692" y="2749485"/>
                <a:ext cx="20907" cy="44291"/>
              </a:xfrm>
              <a:custGeom>
                <a:avLst/>
                <a:gdLst>
                  <a:gd name="connsiteX0" fmla="*/ 10871 w 20907"/>
                  <a:gd name="connsiteY0" fmla="*/ 22288 h 44291"/>
                  <a:gd name="connsiteX1" fmla="*/ 15728 w 20907"/>
                  <a:gd name="connsiteY1" fmla="*/ 3238 h 44291"/>
                  <a:gd name="connsiteX2" fmla="*/ 15728 w 20907"/>
                  <a:gd name="connsiteY2" fmla="*/ 2286 h 44291"/>
                  <a:gd name="connsiteX3" fmla="*/ 16586 w 20907"/>
                  <a:gd name="connsiteY3" fmla="*/ 1238 h 44291"/>
                  <a:gd name="connsiteX4" fmla="*/ 18586 w 20907"/>
                  <a:gd name="connsiteY4" fmla="*/ 0 h 44291"/>
                  <a:gd name="connsiteX5" fmla="*/ 19253 w 20907"/>
                  <a:gd name="connsiteY5" fmla="*/ 0 h 44291"/>
                  <a:gd name="connsiteX6" fmla="*/ 19253 w 20907"/>
                  <a:gd name="connsiteY6" fmla="*/ 762 h 44291"/>
                  <a:gd name="connsiteX7" fmla="*/ 20872 w 20907"/>
                  <a:gd name="connsiteY7" fmla="*/ 31623 h 44291"/>
                  <a:gd name="connsiteX8" fmla="*/ 20872 w 20907"/>
                  <a:gd name="connsiteY8" fmla="*/ 32671 h 44291"/>
                  <a:gd name="connsiteX9" fmla="*/ 20300 w 20907"/>
                  <a:gd name="connsiteY9" fmla="*/ 33433 h 44291"/>
                  <a:gd name="connsiteX10" fmla="*/ 17824 w 20907"/>
                  <a:gd name="connsiteY10" fmla="*/ 34862 h 44291"/>
                  <a:gd name="connsiteX11" fmla="*/ 17252 w 20907"/>
                  <a:gd name="connsiteY11" fmla="*/ 34862 h 44291"/>
                  <a:gd name="connsiteX12" fmla="*/ 17252 w 20907"/>
                  <a:gd name="connsiteY12" fmla="*/ 34100 h 44291"/>
                  <a:gd name="connsiteX13" fmla="*/ 16300 w 20907"/>
                  <a:gd name="connsiteY13" fmla="*/ 15050 h 44291"/>
                  <a:gd name="connsiteX14" fmla="*/ 12871 w 20907"/>
                  <a:gd name="connsiteY14" fmla="*/ 28194 h 44291"/>
                  <a:gd name="connsiteX15" fmla="*/ 12871 w 20907"/>
                  <a:gd name="connsiteY15" fmla="*/ 29146 h 44291"/>
                  <a:gd name="connsiteX16" fmla="*/ 12109 w 20907"/>
                  <a:gd name="connsiteY16" fmla="*/ 30004 h 44291"/>
                  <a:gd name="connsiteX17" fmla="*/ 10585 w 20907"/>
                  <a:gd name="connsiteY17" fmla="*/ 30956 h 44291"/>
                  <a:gd name="connsiteX18" fmla="*/ 9918 w 20907"/>
                  <a:gd name="connsiteY18" fmla="*/ 30956 h 44291"/>
                  <a:gd name="connsiteX19" fmla="*/ 9918 w 20907"/>
                  <a:gd name="connsiteY19" fmla="*/ 30385 h 44291"/>
                  <a:gd name="connsiteX20" fmla="*/ 5441 w 20907"/>
                  <a:gd name="connsiteY20" fmla="*/ 22003 h 44291"/>
                  <a:gd name="connsiteX21" fmla="*/ 6394 w 20907"/>
                  <a:gd name="connsiteY21" fmla="*/ 41053 h 44291"/>
                  <a:gd name="connsiteX22" fmla="*/ 6394 w 20907"/>
                  <a:gd name="connsiteY22" fmla="*/ 42100 h 44291"/>
                  <a:gd name="connsiteX23" fmla="*/ 5822 w 20907"/>
                  <a:gd name="connsiteY23" fmla="*/ 42767 h 44291"/>
                  <a:gd name="connsiteX24" fmla="*/ 3441 w 20907"/>
                  <a:gd name="connsiteY24" fmla="*/ 44291 h 44291"/>
                  <a:gd name="connsiteX25" fmla="*/ 2870 w 20907"/>
                  <a:gd name="connsiteY25" fmla="*/ 44291 h 44291"/>
                  <a:gd name="connsiteX26" fmla="*/ 2870 w 20907"/>
                  <a:gd name="connsiteY26" fmla="*/ 43529 h 44291"/>
                  <a:gd name="connsiteX27" fmla="*/ 107 w 20907"/>
                  <a:gd name="connsiteY27" fmla="*/ 12763 h 44291"/>
                  <a:gd name="connsiteX28" fmla="*/ 107 w 20907"/>
                  <a:gd name="connsiteY28" fmla="*/ 11716 h 44291"/>
                  <a:gd name="connsiteX29" fmla="*/ 583 w 20907"/>
                  <a:gd name="connsiteY29" fmla="*/ 10954 h 44291"/>
                  <a:gd name="connsiteX30" fmla="*/ 2679 w 20907"/>
                  <a:gd name="connsiteY30" fmla="*/ 9715 h 44291"/>
                  <a:gd name="connsiteX31" fmla="*/ 3536 w 20907"/>
                  <a:gd name="connsiteY31" fmla="*/ 9715 h 44291"/>
                  <a:gd name="connsiteX32" fmla="*/ 4013 w 20907"/>
                  <a:gd name="connsiteY32" fmla="*/ 10287 h 4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907" h="44291">
                    <a:moveTo>
                      <a:pt x="10871" y="22288"/>
                    </a:moveTo>
                    <a:lnTo>
                      <a:pt x="15728" y="3238"/>
                    </a:lnTo>
                    <a:lnTo>
                      <a:pt x="15728" y="2286"/>
                    </a:lnTo>
                    <a:cubicBezTo>
                      <a:pt x="15881" y="1848"/>
                      <a:pt x="16185" y="1467"/>
                      <a:pt x="16586" y="1238"/>
                    </a:cubicBezTo>
                    <a:lnTo>
                      <a:pt x="18586" y="0"/>
                    </a:lnTo>
                    <a:lnTo>
                      <a:pt x="19253" y="0"/>
                    </a:lnTo>
                    <a:lnTo>
                      <a:pt x="19253" y="762"/>
                    </a:lnTo>
                    <a:lnTo>
                      <a:pt x="20872" y="31623"/>
                    </a:lnTo>
                    <a:cubicBezTo>
                      <a:pt x="20919" y="31975"/>
                      <a:pt x="20919" y="32318"/>
                      <a:pt x="20872" y="32671"/>
                    </a:cubicBezTo>
                    <a:cubicBezTo>
                      <a:pt x="20729" y="32956"/>
                      <a:pt x="20538" y="33214"/>
                      <a:pt x="20300" y="33433"/>
                    </a:cubicBezTo>
                    <a:lnTo>
                      <a:pt x="17824" y="34862"/>
                    </a:lnTo>
                    <a:lnTo>
                      <a:pt x="17252" y="34862"/>
                    </a:lnTo>
                    <a:cubicBezTo>
                      <a:pt x="17252" y="34862"/>
                      <a:pt x="17252" y="34862"/>
                      <a:pt x="17252" y="34100"/>
                    </a:cubicBezTo>
                    <a:lnTo>
                      <a:pt x="16300" y="15050"/>
                    </a:lnTo>
                    <a:lnTo>
                      <a:pt x="12871" y="28194"/>
                    </a:lnTo>
                    <a:cubicBezTo>
                      <a:pt x="12899" y="28508"/>
                      <a:pt x="12899" y="28832"/>
                      <a:pt x="12871" y="29146"/>
                    </a:cubicBezTo>
                    <a:cubicBezTo>
                      <a:pt x="12690" y="29489"/>
                      <a:pt x="12433" y="29785"/>
                      <a:pt x="12109" y="30004"/>
                    </a:cubicBezTo>
                    <a:lnTo>
                      <a:pt x="10585" y="30956"/>
                    </a:lnTo>
                    <a:cubicBezTo>
                      <a:pt x="10585" y="30956"/>
                      <a:pt x="10585" y="30956"/>
                      <a:pt x="9918" y="30956"/>
                    </a:cubicBezTo>
                    <a:lnTo>
                      <a:pt x="9918" y="30385"/>
                    </a:lnTo>
                    <a:lnTo>
                      <a:pt x="5441" y="22003"/>
                    </a:lnTo>
                    <a:lnTo>
                      <a:pt x="6394" y="41053"/>
                    </a:lnTo>
                    <a:cubicBezTo>
                      <a:pt x="6480" y="41396"/>
                      <a:pt x="6480" y="41758"/>
                      <a:pt x="6394" y="42100"/>
                    </a:cubicBezTo>
                    <a:cubicBezTo>
                      <a:pt x="6308" y="42396"/>
                      <a:pt x="6098" y="42643"/>
                      <a:pt x="5822" y="42767"/>
                    </a:cubicBezTo>
                    <a:lnTo>
                      <a:pt x="3441" y="44291"/>
                    </a:lnTo>
                    <a:cubicBezTo>
                      <a:pt x="3441" y="44291"/>
                      <a:pt x="3441" y="44291"/>
                      <a:pt x="2870" y="44291"/>
                    </a:cubicBezTo>
                    <a:cubicBezTo>
                      <a:pt x="2298" y="44291"/>
                      <a:pt x="2870" y="44291"/>
                      <a:pt x="2870" y="43529"/>
                    </a:cubicBezTo>
                    <a:lnTo>
                      <a:pt x="107" y="12763"/>
                    </a:lnTo>
                    <a:cubicBezTo>
                      <a:pt x="-36" y="12430"/>
                      <a:pt x="-36" y="12049"/>
                      <a:pt x="107" y="11716"/>
                    </a:cubicBezTo>
                    <a:cubicBezTo>
                      <a:pt x="155" y="11411"/>
                      <a:pt x="326" y="11135"/>
                      <a:pt x="583" y="10954"/>
                    </a:cubicBezTo>
                    <a:lnTo>
                      <a:pt x="2679" y="9715"/>
                    </a:lnTo>
                    <a:cubicBezTo>
                      <a:pt x="2679" y="9715"/>
                      <a:pt x="3346" y="9715"/>
                      <a:pt x="3536" y="9715"/>
                    </a:cubicBezTo>
                    <a:lnTo>
                      <a:pt x="4013" y="1028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BA5A2AF-B911-4DF7-8892-93499C26882B}"/>
                  </a:ext>
                </a:extLst>
              </p:cNvPr>
              <p:cNvSpPr/>
              <p:nvPr/>
            </p:nvSpPr>
            <p:spPr>
              <a:xfrm>
                <a:off x="-2361415" y="2740527"/>
                <a:ext cx="19383" cy="39723"/>
              </a:xfrm>
              <a:custGeom>
                <a:avLst/>
                <a:gdLst>
                  <a:gd name="connsiteX0" fmla="*/ 9120 w 19383"/>
                  <a:gd name="connsiteY0" fmla="*/ 100 h 39723"/>
                  <a:gd name="connsiteX1" fmla="*/ 9882 w 19383"/>
                  <a:gd name="connsiteY1" fmla="*/ 100 h 39723"/>
                  <a:gd name="connsiteX2" fmla="*/ 10358 w 19383"/>
                  <a:gd name="connsiteY2" fmla="*/ 1148 h 39723"/>
                  <a:gd name="connsiteX3" fmla="*/ 19312 w 19383"/>
                  <a:gd name="connsiteY3" fmla="*/ 26865 h 39723"/>
                  <a:gd name="connsiteX4" fmla="*/ 19312 w 19383"/>
                  <a:gd name="connsiteY4" fmla="*/ 26865 h 39723"/>
                  <a:gd name="connsiteX5" fmla="*/ 19312 w 19383"/>
                  <a:gd name="connsiteY5" fmla="*/ 27913 h 39723"/>
                  <a:gd name="connsiteX6" fmla="*/ 18740 w 19383"/>
                  <a:gd name="connsiteY6" fmla="*/ 28675 h 39723"/>
                  <a:gd name="connsiteX7" fmla="*/ 16645 w 19383"/>
                  <a:gd name="connsiteY7" fmla="*/ 30008 h 39723"/>
                  <a:gd name="connsiteX8" fmla="*/ 15787 w 19383"/>
                  <a:gd name="connsiteY8" fmla="*/ 30008 h 39723"/>
                  <a:gd name="connsiteX9" fmla="*/ 15787 w 19383"/>
                  <a:gd name="connsiteY9" fmla="*/ 29342 h 39723"/>
                  <a:gd name="connsiteX10" fmla="*/ 14168 w 19383"/>
                  <a:gd name="connsiteY10" fmla="*/ 24865 h 39723"/>
                  <a:gd name="connsiteX11" fmla="*/ 4643 w 19383"/>
                  <a:gd name="connsiteY11" fmla="*/ 30485 h 39723"/>
                  <a:gd name="connsiteX12" fmla="*/ 3691 w 19383"/>
                  <a:gd name="connsiteY12" fmla="*/ 36581 h 39723"/>
                  <a:gd name="connsiteX13" fmla="*/ 3691 w 19383"/>
                  <a:gd name="connsiteY13" fmla="*/ 37533 h 39723"/>
                  <a:gd name="connsiteX14" fmla="*/ 2834 w 19383"/>
                  <a:gd name="connsiteY14" fmla="*/ 38486 h 39723"/>
                  <a:gd name="connsiteX15" fmla="*/ 643 w 19383"/>
                  <a:gd name="connsiteY15" fmla="*/ 39724 h 39723"/>
                  <a:gd name="connsiteX16" fmla="*/ 71 w 19383"/>
                  <a:gd name="connsiteY16" fmla="*/ 39724 h 39723"/>
                  <a:gd name="connsiteX17" fmla="*/ 71 w 19383"/>
                  <a:gd name="connsiteY17" fmla="*/ 38962 h 39723"/>
                  <a:gd name="connsiteX18" fmla="*/ 71 w 19383"/>
                  <a:gd name="connsiteY18" fmla="*/ 38962 h 39723"/>
                  <a:gd name="connsiteX19" fmla="*/ 5882 w 19383"/>
                  <a:gd name="connsiteY19" fmla="*/ 4482 h 39723"/>
                  <a:gd name="connsiteX20" fmla="*/ 5882 w 19383"/>
                  <a:gd name="connsiteY20" fmla="*/ 2957 h 39723"/>
                  <a:gd name="connsiteX21" fmla="*/ 6548 w 19383"/>
                  <a:gd name="connsiteY21" fmla="*/ 2100 h 39723"/>
                  <a:gd name="connsiteX22" fmla="*/ 11882 w 19383"/>
                  <a:gd name="connsiteY22" fmla="*/ 20007 h 39723"/>
                  <a:gd name="connsiteX23" fmla="*/ 7787 w 19383"/>
                  <a:gd name="connsiteY23" fmla="*/ 8387 h 39723"/>
                  <a:gd name="connsiteX24" fmla="*/ 5215 w 19383"/>
                  <a:gd name="connsiteY24" fmla="*/ 24008 h 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83" h="39723">
                    <a:moveTo>
                      <a:pt x="9120" y="100"/>
                    </a:moveTo>
                    <a:cubicBezTo>
                      <a:pt x="9358" y="-33"/>
                      <a:pt x="9644" y="-33"/>
                      <a:pt x="9882" y="100"/>
                    </a:cubicBezTo>
                    <a:lnTo>
                      <a:pt x="10358" y="1148"/>
                    </a:lnTo>
                    <a:lnTo>
                      <a:pt x="19312" y="26865"/>
                    </a:lnTo>
                    <a:lnTo>
                      <a:pt x="19312" y="26865"/>
                    </a:lnTo>
                    <a:cubicBezTo>
                      <a:pt x="19407" y="27208"/>
                      <a:pt x="19407" y="27570"/>
                      <a:pt x="19312" y="27913"/>
                    </a:cubicBezTo>
                    <a:cubicBezTo>
                      <a:pt x="19274" y="28246"/>
                      <a:pt x="19055" y="28542"/>
                      <a:pt x="18740" y="28675"/>
                    </a:cubicBezTo>
                    <a:lnTo>
                      <a:pt x="16645" y="30008"/>
                    </a:lnTo>
                    <a:cubicBezTo>
                      <a:pt x="16169" y="30008"/>
                      <a:pt x="15883" y="30008"/>
                      <a:pt x="15787" y="30008"/>
                    </a:cubicBezTo>
                    <a:cubicBezTo>
                      <a:pt x="15711" y="29789"/>
                      <a:pt x="15711" y="29561"/>
                      <a:pt x="15787" y="29342"/>
                    </a:cubicBezTo>
                    <a:lnTo>
                      <a:pt x="14168" y="24865"/>
                    </a:lnTo>
                    <a:lnTo>
                      <a:pt x="4643" y="30485"/>
                    </a:lnTo>
                    <a:lnTo>
                      <a:pt x="3691" y="36581"/>
                    </a:lnTo>
                    <a:lnTo>
                      <a:pt x="3691" y="37533"/>
                    </a:lnTo>
                    <a:cubicBezTo>
                      <a:pt x="3491" y="37914"/>
                      <a:pt x="3196" y="38238"/>
                      <a:pt x="2834" y="38486"/>
                    </a:cubicBezTo>
                    <a:lnTo>
                      <a:pt x="643" y="39724"/>
                    </a:lnTo>
                    <a:cubicBezTo>
                      <a:pt x="643" y="39724"/>
                      <a:pt x="643" y="39724"/>
                      <a:pt x="71" y="39724"/>
                    </a:cubicBezTo>
                    <a:cubicBezTo>
                      <a:pt x="-24" y="39476"/>
                      <a:pt x="-24" y="39210"/>
                      <a:pt x="71" y="38962"/>
                    </a:cubicBezTo>
                    <a:lnTo>
                      <a:pt x="71" y="38962"/>
                    </a:lnTo>
                    <a:lnTo>
                      <a:pt x="5882" y="4482"/>
                    </a:lnTo>
                    <a:cubicBezTo>
                      <a:pt x="5806" y="3977"/>
                      <a:pt x="5806" y="3462"/>
                      <a:pt x="5882" y="2957"/>
                    </a:cubicBezTo>
                    <a:cubicBezTo>
                      <a:pt x="5986" y="2596"/>
                      <a:pt x="6224" y="2291"/>
                      <a:pt x="6548" y="2100"/>
                    </a:cubicBezTo>
                    <a:close/>
                    <a:moveTo>
                      <a:pt x="11882" y="20007"/>
                    </a:moveTo>
                    <a:lnTo>
                      <a:pt x="7787" y="8387"/>
                    </a:lnTo>
                    <a:lnTo>
                      <a:pt x="5215" y="2400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EEB7A5-894F-4245-9C5E-479DAC42AB73}"/>
                  </a:ext>
                </a:extLst>
              </p:cNvPr>
              <p:cNvSpPr/>
              <p:nvPr/>
            </p:nvSpPr>
            <p:spPr>
              <a:xfrm>
                <a:off x="-2340174" y="2727491"/>
                <a:ext cx="17252" cy="38948"/>
              </a:xfrm>
              <a:custGeom>
                <a:avLst/>
                <a:gdLst>
                  <a:gd name="connsiteX0" fmla="*/ 7691 w 17252"/>
                  <a:gd name="connsiteY0" fmla="*/ 1325 h 38948"/>
                  <a:gd name="connsiteX1" fmla="*/ 13597 w 17252"/>
                  <a:gd name="connsiteY1" fmla="*/ 658 h 38948"/>
                  <a:gd name="connsiteX2" fmla="*/ 15883 w 17252"/>
                  <a:gd name="connsiteY2" fmla="*/ 7135 h 38948"/>
                  <a:gd name="connsiteX3" fmla="*/ 15216 w 17252"/>
                  <a:gd name="connsiteY3" fmla="*/ 13707 h 38948"/>
                  <a:gd name="connsiteX4" fmla="*/ 12454 w 17252"/>
                  <a:gd name="connsiteY4" fmla="*/ 19136 h 38948"/>
                  <a:gd name="connsiteX5" fmla="*/ 17216 w 17252"/>
                  <a:gd name="connsiteY5" fmla="*/ 28661 h 38948"/>
                  <a:gd name="connsiteX6" fmla="*/ 17216 w 17252"/>
                  <a:gd name="connsiteY6" fmla="*/ 29519 h 38948"/>
                  <a:gd name="connsiteX7" fmla="*/ 16740 w 17252"/>
                  <a:gd name="connsiteY7" fmla="*/ 30090 h 38948"/>
                  <a:gd name="connsiteX8" fmla="*/ 14168 w 17252"/>
                  <a:gd name="connsiteY8" fmla="*/ 31614 h 38948"/>
                  <a:gd name="connsiteX9" fmla="*/ 13216 w 17252"/>
                  <a:gd name="connsiteY9" fmla="*/ 31614 h 38948"/>
                  <a:gd name="connsiteX10" fmla="*/ 13216 w 17252"/>
                  <a:gd name="connsiteY10" fmla="*/ 30947 h 38948"/>
                  <a:gd name="connsiteX11" fmla="*/ 8644 w 17252"/>
                  <a:gd name="connsiteY11" fmla="*/ 22184 h 38948"/>
                  <a:gd name="connsiteX12" fmla="*/ 4643 w 17252"/>
                  <a:gd name="connsiteY12" fmla="*/ 24566 h 38948"/>
                  <a:gd name="connsiteX13" fmla="*/ 5215 w 17252"/>
                  <a:gd name="connsiteY13" fmla="*/ 35710 h 38948"/>
                  <a:gd name="connsiteX14" fmla="*/ 5215 w 17252"/>
                  <a:gd name="connsiteY14" fmla="*/ 36758 h 38948"/>
                  <a:gd name="connsiteX15" fmla="*/ 4739 w 17252"/>
                  <a:gd name="connsiteY15" fmla="*/ 37520 h 38948"/>
                  <a:gd name="connsiteX16" fmla="*/ 2262 w 17252"/>
                  <a:gd name="connsiteY16" fmla="*/ 38948 h 38948"/>
                  <a:gd name="connsiteX17" fmla="*/ 1691 w 17252"/>
                  <a:gd name="connsiteY17" fmla="*/ 38948 h 38948"/>
                  <a:gd name="connsiteX18" fmla="*/ 1691 w 17252"/>
                  <a:gd name="connsiteY18" fmla="*/ 38186 h 38948"/>
                  <a:gd name="connsiteX19" fmla="*/ 72 w 17252"/>
                  <a:gd name="connsiteY19" fmla="*/ 7421 h 38948"/>
                  <a:gd name="connsiteX20" fmla="*/ 72 w 17252"/>
                  <a:gd name="connsiteY20" fmla="*/ 6373 h 38948"/>
                  <a:gd name="connsiteX21" fmla="*/ 643 w 17252"/>
                  <a:gd name="connsiteY21" fmla="*/ 5611 h 38948"/>
                  <a:gd name="connsiteX22" fmla="*/ 3977 w 17252"/>
                  <a:gd name="connsiteY22" fmla="*/ 19041 h 38948"/>
                  <a:gd name="connsiteX23" fmla="*/ 8358 w 17252"/>
                  <a:gd name="connsiteY23" fmla="*/ 16469 h 38948"/>
                  <a:gd name="connsiteX24" fmla="*/ 11025 w 17252"/>
                  <a:gd name="connsiteY24" fmla="*/ 13802 h 38948"/>
                  <a:gd name="connsiteX25" fmla="*/ 11882 w 17252"/>
                  <a:gd name="connsiteY25" fmla="*/ 9611 h 38948"/>
                  <a:gd name="connsiteX26" fmla="*/ 10644 w 17252"/>
                  <a:gd name="connsiteY26" fmla="*/ 6659 h 38948"/>
                  <a:gd name="connsiteX27" fmla="*/ 7882 w 17252"/>
                  <a:gd name="connsiteY27" fmla="*/ 7325 h 38948"/>
                  <a:gd name="connsiteX28" fmla="*/ 3500 w 17252"/>
                  <a:gd name="connsiteY28" fmla="*/ 9992 h 3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252" h="38948">
                    <a:moveTo>
                      <a:pt x="7691" y="1325"/>
                    </a:moveTo>
                    <a:cubicBezTo>
                      <a:pt x="10168" y="-199"/>
                      <a:pt x="12168" y="-390"/>
                      <a:pt x="13597" y="658"/>
                    </a:cubicBezTo>
                    <a:cubicBezTo>
                      <a:pt x="15207" y="2420"/>
                      <a:pt x="16035" y="4754"/>
                      <a:pt x="15883" y="7135"/>
                    </a:cubicBezTo>
                    <a:cubicBezTo>
                      <a:pt x="16064" y="9345"/>
                      <a:pt x="15835" y="11573"/>
                      <a:pt x="15216" y="13707"/>
                    </a:cubicBezTo>
                    <a:cubicBezTo>
                      <a:pt x="14645" y="15679"/>
                      <a:pt x="13711" y="17517"/>
                      <a:pt x="12454" y="19136"/>
                    </a:cubicBezTo>
                    <a:lnTo>
                      <a:pt x="17216" y="28661"/>
                    </a:lnTo>
                    <a:cubicBezTo>
                      <a:pt x="17264" y="28947"/>
                      <a:pt x="17264" y="29233"/>
                      <a:pt x="17216" y="29519"/>
                    </a:cubicBezTo>
                    <a:cubicBezTo>
                      <a:pt x="17216" y="29519"/>
                      <a:pt x="17216" y="29995"/>
                      <a:pt x="16740" y="30090"/>
                    </a:cubicBezTo>
                    <a:lnTo>
                      <a:pt x="14168" y="31614"/>
                    </a:lnTo>
                    <a:cubicBezTo>
                      <a:pt x="14168" y="31614"/>
                      <a:pt x="13502" y="31614"/>
                      <a:pt x="13216" y="31614"/>
                    </a:cubicBezTo>
                    <a:cubicBezTo>
                      <a:pt x="13168" y="31395"/>
                      <a:pt x="13168" y="31166"/>
                      <a:pt x="13216" y="30947"/>
                    </a:cubicBezTo>
                    <a:lnTo>
                      <a:pt x="8644" y="22184"/>
                    </a:lnTo>
                    <a:lnTo>
                      <a:pt x="4643" y="24566"/>
                    </a:lnTo>
                    <a:lnTo>
                      <a:pt x="5215" y="35710"/>
                    </a:lnTo>
                    <a:cubicBezTo>
                      <a:pt x="5348" y="36043"/>
                      <a:pt x="5348" y="36424"/>
                      <a:pt x="5215" y="36758"/>
                    </a:cubicBezTo>
                    <a:cubicBezTo>
                      <a:pt x="5139" y="37053"/>
                      <a:pt x="4967" y="37320"/>
                      <a:pt x="4739" y="37520"/>
                    </a:cubicBezTo>
                    <a:lnTo>
                      <a:pt x="2262" y="38948"/>
                    </a:lnTo>
                    <a:lnTo>
                      <a:pt x="1691" y="38948"/>
                    </a:lnTo>
                    <a:cubicBezTo>
                      <a:pt x="1691" y="38948"/>
                      <a:pt x="1691" y="38948"/>
                      <a:pt x="1691" y="38186"/>
                    </a:cubicBezTo>
                    <a:lnTo>
                      <a:pt x="72" y="7421"/>
                    </a:lnTo>
                    <a:cubicBezTo>
                      <a:pt x="-24" y="7078"/>
                      <a:pt x="-24" y="6716"/>
                      <a:pt x="72" y="6373"/>
                    </a:cubicBezTo>
                    <a:cubicBezTo>
                      <a:pt x="138" y="6049"/>
                      <a:pt x="348" y="5773"/>
                      <a:pt x="643" y="5611"/>
                    </a:cubicBezTo>
                    <a:close/>
                    <a:moveTo>
                      <a:pt x="3977" y="19041"/>
                    </a:moveTo>
                    <a:lnTo>
                      <a:pt x="8358" y="16469"/>
                    </a:lnTo>
                    <a:cubicBezTo>
                      <a:pt x="9425" y="15784"/>
                      <a:pt x="10339" y="14869"/>
                      <a:pt x="11025" y="13802"/>
                    </a:cubicBezTo>
                    <a:cubicBezTo>
                      <a:pt x="11749" y="12536"/>
                      <a:pt x="12054" y="11069"/>
                      <a:pt x="11882" y="9611"/>
                    </a:cubicBezTo>
                    <a:cubicBezTo>
                      <a:pt x="11882" y="7802"/>
                      <a:pt x="11311" y="6849"/>
                      <a:pt x="10644" y="6659"/>
                    </a:cubicBezTo>
                    <a:cubicBezTo>
                      <a:pt x="9673" y="6506"/>
                      <a:pt x="8682" y="6744"/>
                      <a:pt x="7882" y="7325"/>
                    </a:cubicBezTo>
                    <a:lnTo>
                      <a:pt x="3500" y="99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C655AC3-CEAE-4FB7-883E-94480CD848C4}"/>
                  </a:ext>
                </a:extLst>
              </p:cNvPr>
              <p:cNvSpPr/>
              <p:nvPr/>
            </p:nvSpPr>
            <p:spPr>
              <a:xfrm>
                <a:off x="-2574327" y="2864642"/>
                <a:ext cx="14450" cy="41243"/>
              </a:xfrm>
              <a:custGeom>
                <a:avLst/>
                <a:gdLst>
                  <a:gd name="connsiteX0" fmla="*/ 13625 w 14450"/>
                  <a:gd name="connsiteY0" fmla="*/ 0 h 41243"/>
                  <a:gd name="connsiteX1" fmla="*/ 14197 w 14450"/>
                  <a:gd name="connsiteY1" fmla="*/ 0 h 41243"/>
                  <a:gd name="connsiteX2" fmla="*/ 14197 w 14450"/>
                  <a:gd name="connsiteY2" fmla="*/ 762 h 41243"/>
                  <a:gd name="connsiteX3" fmla="*/ 14197 w 14450"/>
                  <a:gd name="connsiteY3" fmla="*/ 4096 h 41243"/>
                  <a:gd name="connsiteX4" fmla="*/ 14197 w 14450"/>
                  <a:gd name="connsiteY4" fmla="*/ 5143 h 41243"/>
                  <a:gd name="connsiteX5" fmla="*/ 13625 w 14450"/>
                  <a:gd name="connsiteY5" fmla="*/ 5905 h 41243"/>
                  <a:gd name="connsiteX6" fmla="*/ 4100 w 14450"/>
                  <a:gd name="connsiteY6" fmla="*/ 11621 h 41243"/>
                  <a:gd name="connsiteX7" fmla="*/ 4577 w 14450"/>
                  <a:gd name="connsiteY7" fmla="*/ 21146 h 41243"/>
                  <a:gd name="connsiteX8" fmla="*/ 13530 w 14450"/>
                  <a:gd name="connsiteY8" fmla="*/ 15812 h 41243"/>
                  <a:gd name="connsiteX9" fmla="*/ 14197 w 14450"/>
                  <a:gd name="connsiteY9" fmla="*/ 15812 h 41243"/>
                  <a:gd name="connsiteX10" fmla="*/ 14197 w 14450"/>
                  <a:gd name="connsiteY10" fmla="*/ 16574 h 41243"/>
                  <a:gd name="connsiteX11" fmla="*/ 14197 w 14450"/>
                  <a:gd name="connsiteY11" fmla="*/ 20003 h 41243"/>
                  <a:gd name="connsiteX12" fmla="*/ 14197 w 14450"/>
                  <a:gd name="connsiteY12" fmla="*/ 21050 h 41243"/>
                  <a:gd name="connsiteX13" fmla="*/ 13625 w 14450"/>
                  <a:gd name="connsiteY13" fmla="*/ 21717 h 41243"/>
                  <a:gd name="connsiteX14" fmla="*/ 4672 w 14450"/>
                  <a:gd name="connsiteY14" fmla="*/ 27051 h 41243"/>
                  <a:gd name="connsiteX15" fmla="*/ 5243 w 14450"/>
                  <a:gd name="connsiteY15" fmla="*/ 38005 h 41243"/>
                  <a:gd name="connsiteX16" fmla="*/ 5243 w 14450"/>
                  <a:gd name="connsiteY16" fmla="*/ 39053 h 41243"/>
                  <a:gd name="connsiteX17" fmla="*/ 4672 w 14450"/>
                  <a:gd name="connsiteY17" fmla="*/ 39814 h 41243"/>
                  <a:gd name="connsiteX18" fmla="*/ 2291 w 14450"/>
                  <a:gd name="connsiteY18" fmla="*/ 41243 h 41243"/>
                  <a:gd name="connsiteX19" fmla="*/ 1719 w 14450"/>
                  <a:gd name="connsiteY19" fmla="*/ 41243 h 41243"/>
                  <a:gd name="connsiteX20" fmla="*/ 1719 w 14450"/>
                  <a:gd name="connsiteY20" fmla="*/ 40386 h 41243"/>
                  <a:gd name="connsiteX21" fmla="*/ 100 w 14450"/>
                  <a:gd name="connsiteY21" fmla="*/ 9620 h 41243"/>
                  <a:gd name="connsiteX22" fmla="*/ 100 w 14450"/>
                  <a:gd name="connsiteY22" fmla="*/ 8572 h 41243"/>
                  <a:gd name="connsiteX23" fmla="*/ 576 w 14450"/>
                  <a:gd name="connsiteY23" fmla="*/ 7811 h 4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50" h="41243">
                    <a:moveTo>
                      <a:pt x="13625" y="0"/>
                    </a:moveTo>
                    <a:cubicBezTo>
                      <a:pt x="13625" y="0"/>
                      <a:pt x="13625" y="0"/>
                      <a:pt x="14197" y="0"/>
                    </a:cubicBezTo>
                    <a:cubicBezTo>
                      <a:pt x="14768" y="0"/>
                      <a:pt x="14197" y="0"/>
                      <a:pt x="14197" y="762"/>
                    </a:cubicBezTo>
                    <a:lnTo>
                      <a:pt x="14197" y="4096"/>
                    </a:lnTo>
                    <a:cubicBezTo>
                      <a:pt x="14283" y="4439"/>
                      <a:pt x="14283" y="4801"/>
                      <a:pt x="14197" y="5143"/>
                    </a:cubicBezTo>
                    <a:cubicBezTo>
                      <a:pt x="14130" y="5467"/>
                      <a:pt x="13921" y="5744"/>
                      <a:pt x="13625" y="5905"/>
                    </a:cubicBezTo>
                    <a:lnTo>
                      <a:pt x="4100" y="11621"/>
                    </a:lnTo>
                    <a:lnTo>
                      <a:pt x="4577" y="21146"/>
                    </a:lnTo>
                    <a:lnTo>
                      <a:pt x="13530" y="15812"/>
                    </a:lnTo>
                    <a:cubicBezTo>
                      <a:pt x="13730" y="15669"/>
                      <a:pt x="13997" y="15669"/>
                      <a:pt x="14197" y="15812"/>
                    </a:cubicBezTo>
                    <a:cubicBezTo>
                      <a:pt x="14225" y="16069"/>
                      <a:pt x="14225" y="16316"/>
                      <a:pt x="14197" y="16574"/>
                    </a:cubicBezTo>
                    <a:lnTo>
                      <a:pt x="14197" y="20003"/>
                    </a:lnTo>
                    <a:cubicBezTo>
                      <a:pt x="14330" y="20336"/>
                      <a:pt x="14330" y="20717"/>
                      <a:pt x="14197" y="21050"/>
                    </a:cubicBezTo>
                    <a:cubicBezTo>
                      <a:pt x="14111" y="21346"/>
                      <a:pt x="13902" y="21593"/>
                      <a:pt x="13625" y="21717"/>
                    </a:cubicBezTo>
                    <a:lnTo>
                      <a:pt x="4672" y="27051"/>
                    </a:lnTo>
                    <a:lnTo>
                      <a:pt x="5243" y="38005"/>
                    </a:lnTo>
                    <a:cubicBezTo>
                      <a:pt x="5339" y="38348"/>
                      <a:pt x="5339" y="38710"/>
                      <a:pt x="5243" y="39053"/>
                    </a:cubicBezTo>
                    <a:cubicBezTo>
                      <a:pt x="5177" y="39376"/>
                      <a:pt x="4967" y="39653"/>
                      <a:pt x="4672" y="39814"/>
                    </a:cubicBezTo>
                    <a:lnTo>
                      <a:pt x="2291" y="41243"/>
                    </a:lnTo>
                    <a:lnTo>
                      <a:pt x="1719" y="41243"/>
                    </a:lnTo>
                    <a:cubicBezTo>
                      <a:pt x="1605" y="40967"/>
                      <a:pt x="1605" y="40662"/>
                      <a:pt x="1719" y="40386"/>
                    </a:cubicBezTo>
                    <a:lnTo>
                      <a:pt x="100" y="9620"/>
                    </a:lnTo>
                    <a:cubicBezTo>
                      <a:pt x="-33" y="9287"/>
                      <a:pt x="-33" y="8906"/>
                      <a:pt x="100" y="8572"/>
                    </a:cubicBezTo>
                    <a:cubicBezTo>
                      <a:pt x="176" y="8277"/>
                      <a:pt x="348" y="8011"/>
                      <a:pt x="576" y="781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C6724EB-4C2F-4941-929D-48F08472364E}"/>
                  </a:ext>
                </a:extLst>
              </p:cNvPr>
              <p:cNvSpPr/>
              <p:nvPr/>
            </p:nvSpPr>
            <p:spPr>
              <a:xfrm>
                <a:off x="-2556363" y="2853974"/>
                <a:ext cx="16087" cy="41052"/>
              </a:xfrm>
              <a:custGeom>
                <a:avLst/>
                <a:gdLst>
                  <a:gd name="connsiteX0" fmla="*/ 15378 w 16087"/>
                  <a:gd name="connsiteY0" fmla="*/ 27242 h 41052"/>
                  <a:gd name="connsiteX1" fmla="*/ 16045 w 16087"/>
                  <a:gd name="connsiteY1" fmla="*/ 27242 h 41052"/>
                  <a:gd name="connsiteX2" fmla="*/ 16045 w 16087"/>
                  <a:gd name="connsiteY2" fmla="*/ 28004 h 41052"/>
                  <a:gd name="connsiteX3" fmla="*/ 16045 w 16087"/>
                  <a:gd name="connsiteY3" fmla="*/ 31432 h 41052"/>
                  <a:gd name="connsiteX4" fmla="*/ 16045 w 16087"/>
                  <a:gd name="connsiteY4" fmla="*/ 32480 h 41052"/>
                  <a:gd name="connsiteX5" fmla="*/ 15473 w 16087"/>
                  <a:gd name="connsiteY5" fmla="*/ 33147 h 41052"/>
                  <a:gd name="connsiteX6" fmla="*/ 2234 w 16087"/>
                  <a:gd name="connsiteY6" fmla="*/ 41053 h 41052"/>
                  <a:gd name="connsiteX7" fmla="*/ 1662 w 16087"/>
                  <a:gd name="connsiteY7" fmla="*/ 41053 h 41052"/>
                  <a:gd name="connsiteX8" fmla="*/ 1662 w 16087"/>
                  <a:gd name="connsiteY8" fmla="*/ 40291 h 41052"/>
                  <a:gd name="connsiteX9" fmla="*/ 43 w 16087"/>
                  <a:gd name="connsiteY9" fmla="*/ 9525 h 41052"/>
                  <a:gd name="connsiteX10" fmla="*/ 43 w 16087"/>
                  <a:gd name="connsiteY10" fmla="*/ 8477 h 41052"/>
                  <a:gd name="connsiteX11" fmla="*/ 614 w 16087"/>
                  <a:gd name="connsiteY11" fmla="*/ 7715 h 41052"/>
                  <a:gd name="connsiteX12" fmla="*/ 13568 w 16087"/>
                  <a:gd name="connsiteY12" fmla="*/ 0 h 41052"/>
                  <a:gd name="connsiteX13" fmla="*/ 14140 w 16087"/>
                  <a:gd name="connsiteY13" fmla="*/ 0 h 41052"/>
                  <a:gd name="connsiteX14" fmla="*/ 14140 w 16087"/>
                  <a:gd name="connsiteY14" fmla="*/ 762 h 41052"/>
                  <a:gd name="connsiteX15" fmla="*/ 14140 w 16087"/>
                  <a:gd name="connsiteY15" fmla="*/ 4096 h 41052"/>
                  <a:gd name="connsiteX16" fmla="*/ 14140 w 16087"/>
                  <a:gd name="connsiteY16" fmla="*/ 5143 h 41052"/>
                  <a:gd name="connsiteX17" fmla="*/ 13568 w 16087"/>
                  <a:gd name="connsiteY17" fmla="*/ 5905 h 41052"/>
                  <a:gd name="connsiteX18" fmla="*/ 4043 w 16087"/>
                  <a:gd name="connsiteY18" fmla="*/ 11716 h 41052"/>
                  <a:gd name="connsiteX19" fmla="*/ 4043 w 16087"/>
                  <a:gd name="connsiteY19" fmla="*/ 19240 h 41052"/>
                  <a:gd name="connsiteX20" fmla="*/ 13092 w 16087"/>
                  <a:gd name="connsiteY20" fmla="*/ 13906 h 41052"/>
                  <a:gd name="connsiteX21" fmla="*/ 13759 w 16087"/>
                  <a:gd name="connsiteY21" fmla="*/ 13906 h 41052"/>
                  <a:gd name="connsiteX22" fmla="*/ 13759 w 16087"/>
                  <a:gd name="connsiteY22" fmla="*/ 14668 h 41052"/>
                  <a:gd name="connsiteX23" fmla="*/ 13759 w 16087"/>
                  <a:gd name="connsiteY23" fmla="*/ 18097 h 41052"/>
                  <a:gd name="connsiteX24" fmla="*/ 13759 w 16087"/>
                  <a:gd name="connsiteY24" fmla="*/ 19145 h 41052"/>
                  <a:gd name="connsiteX25" fmla="*/ 13759 w 16087"/>
                  <a:gd name="connsiteY25" fmla="*/ 19812 h 41052"/>
                  <a:gd name="connsiteX26" fmla="*/ 4234 w 16087"/>
                  <a:gd name="connsiteY26" fmla="*/ 25241 h 41052"/>
                  <a:gd name="connsiteX27" fmla="*/ 4234 w 16087"/>
                  <a:gd name="connsiteY27" fmla="*/ 33147 h 4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087" h="41052">
                    <a:moveTo>
                      <a:pt x="15378" y="27242"/>
                    </a:moveTo>
                    <a:cubicBezTo>
                      <a:pt x="15578" y="27099"/>
                      <a:pt x="15845" y="27099"/>
                      <a:pt x="16045" y="27242"/>
                    </a:cubicBezTo>
                    <a:cubicBezTo>
                      <a:pt x="16102" y="27489"/>
                      <a:pt x="16102" y="27756"/>
                      <a:pt x="16045" y="28004"/>
                    </a:cubicBezTo>
                    <a:lnTo>
                      <a:pt x="16045" y="31432"/>
                    </a:lnTo>
                    <a:cubicBezTo>
                      <a:pt x="16083" y="31785"/>
                      <a:pt x="16083" y="32128"/>
                      <a:pt x="16045" y="32480"/>
                    </a:cubicBezTo>
                    <a:cubicBezTo>
                      <a:pt x="15902" y="32737"/>
                      <a:pt x="15712" y="32966"/>
                      <a:pt x="15473" y="33147"/>
                    </a:cubicBezTo>
                    <a:lnTo>
                      <a:pt x="2234" y="41053"/>
                    </a:lnTo>
                    <a:lnTo>
                      <a:pt x="1662" y="41053"/>
                    </a:lnTo>
                    <a:cubicBezTo>
                      <a:pt x="1662" y="41053"/>
                      <a:pt x="1662" y="41053"/>
                      <a:pt x="1662" y="40291"/>
                    </a:cubicBezTo>
                    <a:lnTo>
                      <a:pt x="43" y="9525"/>
                    </a:lnTo>
                    <a:cubicBezTo>
                      <a:pt x="-14" y="9182"/>
                      <a:pt x="-14" y="8820"/>
                      <a:pt x="43" y="8477"/>
                    </a:cubicBezTo>
                    <a:cubicBezTo>
                      <a:pt x="186" y="8192"/>
                      <a:pt x="376" y="7934"/>
                      <a:pt x="614" y="7715"/>
                    </a:cubicBezTo>
                    <a:lnTo>
                      <a:pt x="13568" y="0"/>
                    </a:lnTo>
                    <a:lnTo>
                      <a:pt x="14140" y="0"/>
                    </a:lnTo>
                    <a:cubicBezTo>
                      <a:pt x="14140" y="0"/>
                      <a:pt x="14140" y="0"/>
                      <a:pt x="14140" y="762"/>
                    </a:cubicBezTo>
                    <a:lnTo>
                      <a:pt x="14140" y="4096"/>
                    </a:lnTo>
                    <a:cubicBezTo>
                      <a:pt x="14197" y="4439"/>
                      <a:pt x="14197" y="4801"/>
                      <a:pt x="14140" y="5143"/>
                    </a:cubicBezTo>
                    <a:cubicBezTo>
                      <a:pt x="13997" y="5429"/>
                      <a:pt x="13806" y="5686"/>
                      <a:pt x="13568" y="5905"/>
                    </a:cubicBezTo>
                    <a:lnTo>
                      <a:pt x="4043" y="11716"/>
                    </a:lnTo>
                    <a:lnTo>
                      <a:pt x="4043" y="19240"/>
                    </a:lnTo>
                    <a:lnTo>
                      <a:pt x="13092" y="13906"/>
                    </a:lnTo>
                    <a:cubicBezTo>
                      <a:pt x="13092" y="13906"/>
                      <a:pt x="13568" y="13906"/>
                      <a:pt x="13759" y="13906"/>
                    </a:cubicBezTo>
                    <a:cubicBezTo>
                      <a:pt x="13787" y="14164"/>
                      <a:pt x="13787" y="14411"/>
                      <a:pt x="13759" y="14668"/>
                    </a:cubicBezTo>
                    <a:lnTo>
                      <a:pt x="13759" y="18097"/>
                    </a:lnTo>
                    <a:cubicBezTo>
                      <a:pt x="13835" y="18440"/>
                      <a:pt x="13835" y="18802"/>
                      <a:pt x="13759" y="19145"/>
                    </a:cubicBezTo>
                    <a:cubicBezTo>
                      <a:pt x="13816" y="19364"/>
                      <a:pt x="13816" y="19593"/>
                      <a:pt x="13759" y="19812"/>
                    </a:cubicBezTo>
                    <a:lnTo>
                      <a:pt x="4234" y="25241"/>
                    </a:lnTo>
                    <a:lnTo>
                      <a:pt x="4234" y="3314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DF985AF-AB7B-4843-86A5-545B95869D7B}"/>
                  </a:ext>
                </a:extLst>
              </p:cNvPr>
              <p:cNvSpPr/>
              <p:nvPr/>
            </p:nvSpPr>
            <p:spPr>
              <a:xfrm>
                <a:off x="-2537561" y="2844338"/>
                <a:ext cx="18114" cy="39639"/>
              </a:xfrm>
              <a:custGeom>
                <a:avLst/>
                <a:gdLst>
                  <a:gd name="connsiteX0" fmla="*/ 2291 w 18114"/>
                  <a:gd name="connsiteY0" fmla="*/ 39640 h 39639"/>
                  <a:gd name="connsiteX1" fmla="*/ 1719 w 18114"/>
                  <a:gd name="connsiteY1" fmla="*/ 39640 h 39639"/>
                  <a:gd name="connsiteX2" fmla="*/ 1719 w 18114"/>
                  <a:gd name="connsiteY2" fmla="*/ 38783 h 39639"/>
                  <a:gd name="connsiteX3" fmla="*/ 100 w 18114"/>
                  <a:gd name="connsiteY3" fmla="*/ 8017 h 39639"/>
                  <a:gd name="connsiteX4" fmla="*/ 100 w 18114"/>
                  <a:gd name="connsiteY4" fmla="*/ 6969 h 39639"/>
                  <a:gd name="connsiteX5" fmla="*/ 576 w 18114"/>
                  <a:gd name="connsiteY5" fmla="*/ 6207 h 39639"/>
                  <a:gd name="connsiteX6" fmla="*/ 9530 w 18114"/>
                  <a:gd name="connsiteY6" fmla="*/ 968 h 39639"/>
                  <a:gd name="connsiteX7" fmla="*/ 12768 w 18114"/>
                  <a:gd name="connsiteY7" fmla="*/ 16 h 39639"/>
                  <a:gd name="connsiteX8" fmla="*/ 14959 w 18114"/>
                  <a:gd name="connsiteY8" fmla="*/ 1064 h 39639"/>
                  <a:gd name="connsiteX9" fmla="*/ 16197 w 18114"/>
                  <a:gd name="connsiteY9" fmla="*/ 3445 h 39639"/>
                  <a:gd name="connsiteX10" fmla="*/ 16769 w 18114"/>
                  <a:gd name="connsiteY10" fmla="*/ 6302 h 39639"/>
                  <a:gd name="connsiteX11" fmla="*/ 16769 w 18114"/>
                  <a:gd name="connsiteY11" fmla="*/ 9065 h 39639"/>
                  <a:gd name="connsiteX12" fmla="*/ 16197 w 18114"/>
                  <a:gd name="connsiteY12" fmla="*/ 11256 h 39639"/>
                  <a:gd name="connsiteX13" fmla="*/ 15626 w 18114"/>
                  <a:gd name="connsiteY13" fmla="*/ 12970 h 39639"/>
                  <a:gd name="connsiteX14" fmla="*/ 15559 w 18114"/>
                  <a:gd name="connsiteY14" fmla="*/ 15389 h 39639"/>
                  <a:gd name="connsiteX15" fmla="*/ 16959 w 18114"/>
                  <a:gd name="connsiteY15" fmla="*/ 15923 h 39639"/>
                  <a:gd name="connsiteX16" fmla="*/ 18007 w 18114"/>
                  <a:gd name="connsiteY16" fmla="*/ 20018 h 39639"/>
                  <a:gd name="connsiteX17" fmla="*/ 18007 w 18114"/>
                  <a:gd name="connsiteY17" fmla="*/ 23924 h 39639"/>
                  <a:gd name="connsiteX18" fmla="*/ 16959 w 18114"/>
                  <a:gd name="connsiteY18" fmla="*/ 27829 h 39639"/>
                  <a:gd name="connsiteX19" fmla="*/ 15054 w 18114"/>
                  <a:gd name="connsiteY19" fmla="*/ 31353 h 39639"/>
                  <a:gd name="connsiteX20" fmla="*/ 12292 w 18114"/>
                  <a:gd name="connsiteY20" fmla="*/ 33925 h 39639"/>
                  <a:gd name="connsiteX21" fmla="*/ 12578 w 18114"/>
                  <a:gd name="connsiteY21" fmla="*/ 8969 h 39639"/>
                  <a:gd name="connsiteX22" fmla="*/ 11721 w 18114"/>
                  <a:gd name="connsiteY22" fmla="*/ 6684 h 39639"/>
                  <a:gd name="connsiteX23" fmla="*/ 9435 w 18114"/>
                  <a:gd name="connsiteY23" fmla="*/ 6684 h 39639"/>
                  <a:gd name="connsiteX24" fmla="*/ 4100 w 18114"/>
                  <a:gd name="connsiteY24" fmla="*/ 9922 h 39639"/>
                  <a:gd name="connsiteX25" fmla="*/ 4100 w 18114"/>
                  <a:gd name="connsiteY25" fmla="*/ 17256 h 39639"/>
                  <a:gd name="connsiteX26" fmla="*/ 9435 w 18114"/>
                  <a:gd name="connsiteY26" fmla="*/ 14113 h 39639"/>
                  <a:gd name="connsiteX27" fmla="*/ 11625 w 18114"/>
                  <a:gd name="connsiteY27" fmla="*/ 11827 h 39639"/>
                  <a:gd name="connsiteX28" fmla="*/ 12578 w 18114"/>
                  <a:gd name="connsiteY28" fmla="*/ 8969 h 39639"/>
                  <a:gd name="connsiteX29" fmla="*/ 5244 w 18114"/>
                  <a:gd name="connsiteY29" fmla="*/ 32210 h 39639"/>
                  <a:gd name="connsiteX30" fmla="*/ 10768 w 18114"/>
                  <a:gd name="connsiteY30" fmla="*/ 28877 h 39639"/>
                  <a:gd name="connsiteX31" fmla="*/ 13149 w 18114"/>
                  <a:gd name="connsiteY31" fmla="*/ 26305 h 39639"/>
                  <a:gd name="connsiteX32" fmla="*/ 13721 w 18114"/>
                  <a:gd name="connsiteY32" fmla="*/ 22971 h 39639"/>
                  <a:gd name="connsiteX33" fmla="*/ 12768 w 18114"/>
                  <a:gd name="connsiteY33" fmla="*/ 20495 h 39639"/>
                  <a:gd name="connsiteX34" fmla="*/ 10387 w 18114"/>
                  <a:gd name="connsiteY34" fmla="*/ 20495 h 39639"/>
                  <a:gd name="connsiteX35" fmla="*/ 4767 w 18114"/>
                  <a:gd name="connsiteY35" fmla="*/ 23733 h 3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114" h="39639">
                    <a:moveTo>
                      <a:pt x="2291" y="39640"/>
                    </a:moveTo>
                    <a:lnTo>
                      <a:pt x="1719" y="39640"/>
                    </a:lnTo>
                    <a:cubicBezTo>
                      <a:pt x="1605" y="39364"/>
                      <a:pt x="1605" y="39059"/>
                      <a:pt x="1719" y="38783"/>
                    </a:cubicBezTo>
                    <a:lnTo>
                      <a:pt x="100" y="8017"/>
                    </a:lnTo>
                    <a:cubicBezTo>
                      <a:pt x="-33" y="7684"/>
                      <a:pt x="-33" y="7303"/>
                      <a:pt x="100" y="6969"/>
                    </a:cubicBezTo>
                    <a:cubicBezTo>
                      <a:pt x="176" y="6674"/>
                      <a:pt x="348" y="6407"/>
                      <a:pt x="576" y="6207"/>
                    </a:cubicBezTo>
                    <a:lnTo>
                      <a:pt x="9530" y="968"/>
                    </a:lnTo>
                    <a:cubicBezTo>
                      <a:pt x="10454" y="254"/>
                      <a:pt x="11606" y="-79"/>
                      <a:pt x="12768" y="16"/>
                    </a:cubicBezTo>
                    <a:cubicBezTo>
                      <a:pt x="13597" y="102"/>
                      <a:pt x="14368" y="473"/>
                      <a:pt x="14959" y="1064"/>
                    </a:cubicBezTo>
                    <a:cubicBezTo>
                      <a:pt x="15540" y="1759"/>
                      <a:pt x="15959" y="2569"/>
                      <a:pt x="16197" y="3445"/>
                    </a:cubicBezTo>
                    <a:cubicBezTo>
                      <a:pt x="16483" y="4378"/>
                      <a:pt x="16673" y="5331"/>
                      <a:pt x="16769" y="6302"/>
                    </a:cubicBezTo>
                    <a:cubicBezTo>
                      <a:pt x="16816" y="7226"/>
                      <a:pt x="16816" y="8141"/>
                      <a:pt x="16769" y="9065"/>
                    </a:cubicBezTo>
                    <a:cubicBezTo>
                      <a:pt x="16635" y="9808"/>
                      <a:pt x="16445" y="10541"/>
                      <a:pt x="16197" y="11256"/>
                    </a:cubicBezTo>
                    <a:cubicBezTo>
                      <a:pt x="16035" y="11836"/>
                      <a:pt x="15845" y="12408"/>
                      <a:pt x="15626" y="12970"/>
                    </a:cubicBezTo>
                    <a:cubicBezTo>
                      <a:pt x="14940" y="13618"/>
                      <a:pt x="14911" y="14704"/>
                      <a:pt x="15559" y="15389"/>
                    </a:cubicBezTo>
                    <a:cubicBezTo>
                      <a:pt x="15921" y="15770"/>
                      <a:pt x="16435" y="15970"/>
                      <a:pt x="16959" y="15923"/>
                    </a:cubicBezTo>
                    <a:cubicBezTo>
                      <a:pt x="17645" y="17180"/>
                      <a:pt x="18007" y="18590"/>
                      <a:pt x="18007" y="20018"/>
                    </a:cubicBezTo>
                    <a:cubicBezTo>
                      <a:pt x="18150" y="21314"/>
                      <a:pt x="18150" y="22628"/>
                      <a:pt x="18007" y="23924"/>
                    </a:cubicBezTo>
                    <a:cubicBezTo>
                      <a:pt x="17807" y="25257"/>
                      <a:pt x="17455" y="26572"/>
                      <a:pt x="16959" y="27829"/>
                    </a:cubicBezTo>
                    <a:cubicBezTo>
                      <a:pt x="16502" y="29086"/>
                      <a:pt x="15854" y="30277"/>
                      <a:pt x="15054" y="31353"/>
                    </a:cubicBezTo>
                    <a:cubicBezTo>
                      <a:pt x="14359" y="32420"/>
                      <a:pt x="13407" y="33306"/>
                      <a:pt x="12292" y="33925"/>
                    </a:cubicBezTo>
                    <a:close/>
                    <a:moveTo>
                      <a:pt x="12578" y="8969"/>
                    </a:moveTo>
                    <a:cubicBezTo>
                      <a:pt x="12578" y="7826"/>
                      <a:pt x="12578" y="6969"/>
                      <a:pt x="11721" y="6684"/>
                    </a:cubicBezTo>
                    <a:cubicBezTo>
                      <a:pt x="10863" y="6398"/>
                      <a:pt x="10482" y="6684"/>
                      <a:pt x="9435" y="6684"/>
                    </a:cubicBezTo>
                    <a:lnTo>
                      <a:pt x="4100" y="9922"/>
                    </a:lnTo>
                    <a:lnTo>
                      <a:pt x="4100" y="17256"/>
                    </a:lnTo>
                    <a:lnTo>
                      <a:pt x="9435" y="14113"/>
                    </a:lnTo>
                    <a:cubicBezTo>
                      <a:pt x="10349" y="13551"/>
                      <a:pt x="11101" y="12770"/>
                      <a:pt x="11625" y="11827"/>
                    </a:cubicBezTo>
                    <a:cubicBezTo>
                      <a:pt x="12178" y="10970"/>
                      <a:pt x="12511" y="9989"/>
                      <a:pt x="12578" y="8969"/>
                    </a:cubicBezTo>
                    <a:close/>
                    <a:moveTo>
                      <a:pt x="5244" y="32210"/>
                    </a:moveTo>
                    <a:lnTo>
                      <a:pt x="10768" y="28877"/>
                    </a:lnTo>
                    <a:cubicBezTo>
                      <a:pt x="11816" y="28296"/>
                      <a:pt x="12654" y="27391"/>
                      <a:pt x="13149" y="26305"/>
                    </a:cubicBezTo>
                    <a:cubicBezTo>
                      <a:pt x="13635" y="25267"/>
                      <a:pt x="13826" y="24114"/>
                      <a:pt x="13721" y="22971"/>
                    </a:cubicBezTo>
                    <a:cubicBezTo>
                      <a:pt x="13826" y="22038"/>
                      <a:pt x="13473" y="21114"/>
                      <a:pt x="12768" y="20495"/>
                    </a:cubicBezTo>
                    <a:cubicBezTo>
                      <a:pt x="12197" y="20018"/>
                      <a:pt x="11435" y="20495"/>
                      <a:pt x="10387" y="20495"/>
                    </a:cubicBezTo>
                    <a:lnTo>
                      <a:pt x="4767" y="2373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D0B0F55-7EFF-492E-80C0-714D41D9305B}"/>
                  </a:ext>
                </a:extLst>
              </p:cNvPr>
              <p:cNvSpPr/>
              <p:nvPr/>
            </p:nvSpPr>
            <p:spPr>
              <a:xfrm>
                <a:off x="-2768608" y="2979990"/>
                <a:ext cx="16711" cy="39642"/>
              </a:xfrm>
              <a:custGeom>
                <a:avLst/>
                <a:gdLst>
                  <a:gd name="connsiteX0" fmla="*/ 11406 w 16711"/>
                  <a:gd name="connsiteY0" fmla="*/ 7810 h 39642"/>
                  <a:gd name="connsiteX1" fmla="*/ 1881 w 16711"/>
                  <a:gd name="connsiteY1" fmla="*/ 13716 h 39642"/>
                  <a:gd name="connsiteX2" fmla="*/ 1310 w 16711"/>
                  <a:gd name="connsiteY2" fmla="*/ 13716 h 39642"/>
                  <a:gd name="connsiteX3" fmla="*/ 1310 w 16711"/>
                  <a:gd name="connsiteY3" fmla="*/ 12954 h 39642"/>
                  <a:gd name="connsiteX4" fmla="*/ 1310 w 16711"/>
                  <a:gd name="connsiteY4" fmla="*/ 9620 h 39642"/>
                  <a:gd name="connsiteX5" fmla="*/ 1310 w 16711"/>
                  <a:gd name="connsiteY5" fmla="*/ 8572 h 39642"/>
                  <a:gd name="connsiteX6" fmla="*/ 1881 w 16711"/>
                  <a:gd name="connsiteY6" fmla="*/ 7810 h 39642"/>
                  <a:gd name="connsiteX7" fmla="*/ 15026 w 16711"/>
                  <a:gd name="connsiteY7" fmla="*/ 0 h 39642"/>
                  <a:gd name="connsiteX8" fmla="*/ 15597 w 16711"/>
                  <a:gd name="connsiteY8" fmla="*/ 0 h 39642"/>
                  <a:gd name="connsiteX9" fmla="*/ 15597 w 16711"/>
                  <a:gd name="connsiteY9" fmla="*/ 762 h 39642"/>
                  <a:gd name="connsiteX10" fmla="*/ 16645 w 16711"/>
                  <a:gd name="connsiteY10" fmla="*/ 20955 h 39642"/>
                  <a:gd name="connsiteX11" fmla="*/ 14931 w 16711"/>
                  <a:gd name="connsiteY11" fmla="*/ 31433 h 39642"/>
                  <a:gd name="connsiteX12" fmla="*/ 8930 w 16711"/>
                  <a:gd name="connsiteY12" fmla="*/ 38291 h 39642"/>
                  <a:gd name="connsiteX13" fmla="*/ 5215 w 16711"/>
                  <a:gd name="connsiteY13" fmla="*/ 39624 h 39642"/>
                  <a:gd name="connsiteX14" fmla="*/ 2548 w 16711"/>
                  <a:gd name="connsiteY14" fmla="*/ 38862 h 39642"/>
                  <a:gd name="connsiteX15" fmla="*/ 833 w 16711"/>
                  <a:gd name="connsiteY15" fmla="*/ 36481 h 39642"/>
                  <a:gd name="connsiteX16" fmla="*/ 71 w 16711"/>
                  <a:gd name="connsiteY16" fmla="*/ 32766 h 39642"/>
                  <a:gd name="connsiteX17" fmla="*/ 71 w 16711"/>
                  <a:gd name="connsiteY17" fmla="*/ 31623 h 39642"/>
                  <a:gd name="connsiteX18" fmla="*/ 643 w 16711"/>
                  <a:gd name="connsiteY18" fmla="*/ 30956 h 39642"/>
                  <a:gd name="connsiteX19" fmla="*/ 3119 w 16711"/>
                  <a:gd name="connsiteY19" fmla="*/ 29528 h 39642"/>
                  <a:gd name="connsiteX20" fmla="*/ 3596 w 16711"/>
                  <a:gd name="connsiteY20" fmla="*/ 29528 h 39642"/>
                  <a:gd name="connsiteX21" fmla="*/ 3596 w 16711"/>
                  <a:gd name="connsiteY21" fmla="*/ 30004 h 39642"/>
                  <a:gd name="connsiteX22" fmla="*/ 4072 w 16711"/>
                  <a:gd name="connsiteY22" fmla="*/ 31623 h 39642"/>
                  <a:gd name="connsiteX23" fmla="*/ 5024 w 16711"/>
                  <a:gd name="connsiteY23" fmla="*/ 32766 h 39642"/>
                  <a:gd name="connsiteX24" fmla="*/ 6358 w 16711"/>
                  <a:gd name="connsiteY24" fmla="*/ 32766 h 39642"/>
                  <a:gd name="connsiteX25" fmla="*/ 8168 w 16711"/>
                  <a:gd name="connsiteY25" fmla="*/ 32099 h 39642"/>
                  <a:gd name="connsiteX26" fmla="*/ 11216 w 16711"/>
                  <a:gd name="connsiteY26" fmla="*/ 28480 h 39642"/>
                  <a:gd name="connsiteX27" fmla="*/ 12073 w 16711"/>
                  <a:gd name="connsiteY27" fmla="*/ 22860 h 3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711" h="39642">
                    <a:moveTo>
                      <a:pt x="11406" y="7810"/>
                    </a:moveTo>
                    <a:lnTo>
                      <a:pt x="1881" y="13716"/>
                    </a:lnTo>
                    <a:lnTo>
                      <a:pt x="1310" y="13716"/>
                    </a:lnTo>
                    <a:cubicBezTo>
                      <a:pt x="1310" y="13716"/>
                      <a:pt x="1310" y="13716"/>
                      <a:pt x="1310" y="12954"/>
                    </a:cubicBezTo>
                    <a:lnTo>
                      <a:pt x="1310" y="9620"/>
                    </a:lnTo>
                    <a:cubicBezTo>
                      <a:pt x="1253" y="9277"/>
                      <a:pt x="1253" y="8915"/>
                      <a:pt x="1310" y="8572"/>
                    </a:cubicBezTo>
                    <a:cubicBezTo>
                      <a:pt x="1453" y="8287"/>
                      <a:pt x="1643" y="8030"/>
                      <a:pt x="1881" y="7810"/>
                    </a:cubicBezTo>
                    <a:lnTo>
                      <a:pt x="15026" y="0"/>
                    </a:lnTo>
                    <a:lnTo>
                      <a:pt x="15597" y="0"/>
                    </a:lnTo>
                    <a:cubicBezTo>
                      <a:pt x="15597" y="0"/>
                      <a:pt x="15597" y="0"/>
                      <a:pt x="15597" y="762"/>
                    </a:cubicBezTo>
                    <a:lnTo>
                      <a:pt x="16645" y="20955"/>
                    </a:lnTo>
                    <a:cubicBezTo>
                      <a:pt x="16921" y="24536"/>
                      <a:pt x="16340" y="28127"/>
                      <a:pt x="14931" y="31433"/>
                    </a:cubicBezTo>
                    <a:cubicBezTo>
                      <a:pt x="13683" y="34280"/>
                      <a:pt x="11587" y="36681"/>
                      <a:pt x="8930" y="38291"/>
                    </a:cubicBezTo>
                    <a:cubicBezTo>
                      <a:pt x="7825" y="39053"/>
                      <a:pt x="6548" y="39510"/>
                      <a:pt x="5215" y="39624"/>
                    </a:cubicBezTo>
                    <a:cubicBezTo>
                      <a:pt x="4262" y="39719"/>
                      <a:pt x="3310" y="39453"/>
                      <a:pt x="2548" y="38862"/>
                    </a:cubicBezTo>
                    <a:cubicBezTo>
                      <a:pt x="1757" y="38252"/>
                      <a:pt x="1157" y="37424"/>
                      <a:pt x="833" y="36481"/>
                    </a:cubicBezTo>
                    <a:cubicBezTo>
                      <a:pt x="405" y="35281"/>
                      <a:pt x="148" y="34033"/>
                      <a:pt x="71" y="32766"/>
                    </a:cubicBezTo>
                    <a:cubicBezTo>
                      <a:pt x="-24" y="32395"/>
                      <a:pt x="-24" y="31994"/>
                      <a:pt x="71" y="31623"/>
                    </a:cubicBezTo>
                    <a:cubicBezTo>
                      <a:pt x="214" y="31366"/>
                      <a:pt x="405" y="31137"/>
                      <a:pt x="643" y="30956"/>
                    </a:cubicBezTo>
                    <a:lnTo>
                      <a:pt x="3119" y="29528"/>
                    </a:lnTo>
                    <a:cubicBezTo>
                      <a:pt x="3119" y="29528"/>
                      <a:pt x="3119" y="29528"/>
                      <a:pt x="3596" y="29528"/>
                    </a:cubicBezTo>
                    <a:cubicBezTo>
                      <a:pt x="3653" y="29680"/>
                      <a:pt x="3653" y="29851"/>
                      <a:pt x="3596" y="30004"/>
                    </a:cubicBezTo>
                    <a:cubicBezTo>
                      <a:pt x="3701" y="30556"/>
                      <a:pt x="3853" y="31099"/>
                      <a:pt x="4072" y="31623"/>
                    </a:cubicBezTo>
                    <a:cubicBezTo>
                      <a:pt x="4310" y="32061"/>
                      <a:pt x="4634" y="32452"/>
                      <a:pt x="5024" y="32766"/>
                    </a:cubicBezTo>
                    <a:cubicBezTo>
                      <a:pt x="5453" y="32918"/>
                      <a:pt x="5929" y="32918"/>
                      <a:pt x="6358" y="32766"/>
                    </a:cubicBezTo>
                    <a:cubicBezTo>
                      <a:pt x="7015" y="32718"/>
                      <a:pt x="7634" y="32490"/>
                      <a:pt x="8168" y="32099"/>
                    </a:cubicBezTo>
                    <a:cubicBezTo>
                      <a:pt x="9558" y="31271"/>
                      <a:pt x="10635" y="29994"/>
                      <a:pt x="11216" y="28480"/>
                    </a:cubicBezTo>
                    <a:cubicBezTo>
                      <a:pt x="11968" y="26708"/>
                      <a:pt x="12263" y="24775"/>
                      <a:pt x="12073" y="2286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49265C1-6684-41C3-8194-48D88893BBB9}"/>
                  </a:ext>
                </a:extLst>
              </p:cNvPr>
              <p:cNvSpPr/>
              <p:nvPr/>
            </p:nvSpPr>
            <p:spPr>
              <a:xfrm>
                <a:off x="-2748613" y="2971132"/>
                <a:ext cx="19252" cy="39528"/>
              </a:xfrm>
              <a:custGeom>
                <a:avLst/>
                <a:gdLst>
                  <a:gd name="connsiteX0" fmla="*/ 9604 w 19252"/>
                  <a:gd name="connsiteY0" fmla="*/ 0 h 39528"/>
                  <a:gd name="connsiteX1" fmla="*/ 10270 w 19252"/>
                  <a:gd name="connsiteY1" fmla="*/ 0 h 39528"/>
                  <a:gd name="connsiteX2" fmla="*/ 10270 w 19252"/>
                  <a:gd name="connsiteY2" fmla="*/ 953 h 39528"/>
                  <a:gd name="connsiteX3" fmla="*/ 19224 w 19252"/>
                  <a:gd name="connsiteY3" fmla="*/ 26670 h 39528"/>
                  <a:gd name="connsiteX4" fmla="*/ 19224 w 19252"/>
                  <a:gd name="connsiteY4" fmla="*/ 26670 h 39528"/>
                  <a:gd name="connsiteX5" fmla="*/ 19224 w 19252"/>
                  <a:gd name="connsiteY5" fmla="*/ 27718 h 39528"/>
                  <a:gd name="connsiteX6" fmla="*/ 18652 w 19252"/>
                  <a:gd name="connsiteY6" fmla="*/ 28385 h 39528"/>
                  <a:gd name="connsiteX7" fmla="*/ 16462 w 19252"/>
                  <a:gd name="connsiteY7" fmla="*/ 29718 h 39528"/>
                  <a:gd name="connsiteX8" fmla="*/ 15604 w 19252"/>
                  <a:gd name="connsiteY8" fmla="*/ 29718 h 39528"/>
                  <a:gd name="connsiteX9" fmla="*/ 15604 w 19252"/>
                  <a:gd name="connsiteY9" fmla="*/ 29147 h 39528"/>
                  <a:gd name="connsiteX10" fmla="*/ 14080 w 19252"/>
                  <a:gd name="connsiteY10" fmla="*/ 24575 h 39528"/>
                  <a:gd name="connsiteX11" fmla="*/ 4555 w 19252"/>
                  <a:gd name="connsiteY11" fmla="*/ 30194 h 39528"/>
                  <a:gd name="connsiteX12" fmla="*/ 3603 w 19252"/>
                  <a:gd name="connsiteY12" fmla="*/ 36290 h 39528"/>
                  <a:gd name="connsiteX13" fmla="*/ 3603 w 19252"/>
                  <a:gd name="connsiteY13" fmla="*/ 37243 h 39528"/>
                  <a:gd name="connsiteX14" fmla="*/ 2841 w 19252"/>
                  <a:gd name="connsiteY14" fmla="*/ 38195 h 39528"/>
                  <a:gd name="connsiteX15" fmla="*/ 650 w 19252"/>
                  <a:gd name="connsiteY15" fmla="*/ 39529 h 39528"/>
                  <a:gd name="connsiteX16" fmla="*/ 79 w 19252"/>
                  <a:gd name="connsiteY16" fmla="*/ 39529 h 39528"/>
                  <a:gd name="connsiteX17" fmla="*/ 79 w 19252"/>
                  <a:gd name="connsiteY17" fmla="*/ 38767 h 39528"/>
                  <a:gd name="connsiteX18" fmla="*/ 79 w 19252"/>
                  <a:gd name="connsiteY18" fmla="*/ 38767 h 39528"/>
                  <a:gd name="connsiteX19" fmla="*/ 5889 w 19252"/>
                  <a:gd name="connsiteY19" fmla="*/ 4286 h 39528"/>
                  <a:gd name="connsiteX20" fmla="*/ 5889 w 19252"/>
                  <a:gd name="connsiteY20" fmla="*/ 2762 h 39528"/>
                  <a:gd name="connsiteX21" fmla="*/ 6651 w 19252"/>
                  <a:gd name="connsiteY21" fmla="*/ 2000 h 39528"/>
                  <a:gd name="connsiteX22" fmla="*/ 12366 w 19252"/>
                  <a:gd name="connsiteY22" fmla="*/ 19907 h 39528"/>
                  <a:gd name="connsiteX23" fmla="*/ 8270 w 19252"/>
                  <a:gd name="connsiteY23" fmla="*/ 8382 h 39528"/>
                  <a:gd name="connsiteX24" fmla="*/ 5698 w 19252"/>
                  <a:gd name="connsiteY24" fmla="*/ 23908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252" h="39528">
                    <a:moveTo>
                      <a:pt x="9604" y="0"/>
                    </a:moveTo>
                    <a:cubicBezTo>
                      <a:pt x="9604" y="0"/>
                      <a:pt x="10175" y="0"/>
                      <a:pt x="10270" y="0"/>
                    </a:cubicBezTo>
                    <a:cubicBezTo>
                      <a:pt x="10375" y="305"/>
                      <a:pt x="10375" y="648"/>
                      <a:pt x="10270" y="953"/>
                    </a:cubicBezTo>
                    <a:lnTo>
                      <a:pt x="19224" y="26670"/>
                    </a:lnTo>
                    <a:cubicBezTo>
                      <a:pt x="19224" y="26670"/>
                      <a:pt x="19224" y="26670"/>
                      <a:pt x="19224" y="26670"/>
                    </a:cubicBezTo>
                    <a:cubicBezTo>
                      <a:pt x="19262" y="27022"/>
                      <a:pt x="19262" y="27365"/>
                      <a:pt x="19224" y="27718"/>
                    </a:cubicBezTo>
                    <a:cubicBezTo>
                      <a:pt x="19081" y="27975"/>
                      <a:pt x="18891" y="28204"/>
                      <a:pt x="18652" y="28385"/>
                    </a:cubicBezTo>
                    <a:lnTo>
                      <a:pt x="16462" y="29718"/>
                    </a:lnTo>
                    <a:cubicBezTo>
                      <a:pt x="16462" y="29718"/>
                      <a:pt x="15795" y="29718"/>
                      <a:pt x="15604" y="29718"/>
                    </a:cubicBezTo>
                    <a:cubicBezTo>
                      <a:pt x="15576" y="29528"/>
                      <a:pt x="15576" y="29337"/>
                      <a:pt x="15604" y="29147"/>
                    </a:cubicBezTo>
                    <a:lnTo>
                      <a:pt x="14080" y="24575"/>
                    </a:lnTo>
                    <a:lnTo>
                      <a:pt x="4555" y="30194"/>
                    </a:lnTo>
                    <a:lnTo>
                      <a:pt x="3603" y="36290"/>
                    </a:lnTo>
                    <a:cubicBezTo>
                      <a:pt x="3641" y="36605"/>
                      <a:pt x="3641" y="36929"/>
                      <a:pt x="3603" y="37243"/>
                    </a:cubicBezTo>
                    <a:cubicBezTo>
                      <a:pt x="3470" y="37643"/>
                      <a:pt x="3193" y="37976"/>
                      <a:pt x="2841" y="38195"/>
                    </a:cubicBezTo>
                    <a:lnTo>
                      <a:pt x="650" y="39529"/>
                    </a:lnTo>
                    <a:lnTo>
                      <a:pt x="79" y="39529"/>
                    </a:lnTo>
                    <a:cubicBezTo>
                      <a:pt x="-26" y="39291"/>
                      <a:pt x="-26" y="39014"/>
                      <a:pt x="79" y="38767"/>
                    </a:cubicBezTo>
                    <a:lnTo>
                      <a:pt x="79" y="38767"/>
                    </a:lnTo>
                    <a:lnTo>
                      <a:pt x="5889" y="4286"/>
                    </a:lnTo>
                    <a:cubicBezTo>
                      <a:pt x="5860" y="3781"/>
                      <a:pt x="5860" y="3267"/>
                      <a:pt x="5889" y="2762"/>
                    </a:cubicBezTo>
                    <a:cubicBezTo>
                      <a:pt x="6089" y="2467"/>
                      <a:pt x="6356" y="2200"/>
                      <a:pt x="6651" y="2000"/>
                    </a:cubicBezTo>
                    <a:close/>
                    <a:moveTo>
                      <a:pt x="12366" y="19907"/>
                    </a:moveTo>
                    <a:lnTo>
                      <a:pt x="8270" y="8382"/>
                    </a:lnTo>
                    <a:lnTo>
                      <a:pt x="5698" y="2390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D6D6C76-E80D-434E-AB16-F9235E2429DE}"/>
                  </a:ext>
                </a:extLst>
              </p:cNvPr>
              <p:cNvSpPr/>
              <p:nvPr/>
            </p:nvSpPr>
            <p:spPr>
              <a:xfrm>
                <a:off x="-2727394" y="2955415"/>
                <a:ext cx="17256" cy="42291"/>
              </a:xfrm>
              <a:custGeom>
                <a:avLst/>
                <a:gdLst>
                  <a:gd name="connsiteX0" fmla="*/ 14483 w 17256"/>
                  <a:gd name="connsiteY0" fmla="*/ 34290 h 42291"/>
                  <a:gd name="connsiteX1" fmla="*/ 13721 w 17256"/>
                  <a:gd name="connsiteY1" fmla="*/ 34290 h 42291"/>
                  <a:gd name="connsiteX2" fmla="*/ 13721 w 17256"/>
                  <a:gd name="connsiteY2" fmla="*/ 34290 h 42291"/>
                  <a:gd name="connsiteX3" fmla="*/ 4196 w 17256"/>
                  <a:gd name="connsiteY3" fmla="*/ 19431 h 42291"/>
                  <a:gd name="connsiteX4" fmla="*/ 5244 w 17256"/>
                  <a:gd name="connsiteY4" fmla="*/ 39053 h 42291"/>
                  <a:gd name="connsiteX5" fmla="*/ 5244 w 17256"/>
                  <a:gd name="connsiteY5" fmla="*/ 40100 h 42291"/>
                  <a:gd name="connsiteX6" fmla="*/ 4672 w 17256"/>
                  <a:gd name="connsiteY6" fmla="*/ 40862 h 42291"/>
                  <a:gd name="connsiteX7" fmla="*/ 2291 w 17256"/>
                  <a:gd name="connsiteY7" fmla="*/ 42291 h 42291"/>
                  <a:gd name="connsiteX8" fmla="*/ 1719 w 17256"/>
                  <a:gd name="connsiteY8" fmla="*/ 42291 h 42291"/>
                  <a:gd name="connsiteX9" fmla="*/ 1719 w 17256"/>
                  <a:gd name="connsiteY9" fmla="*/ 41529 h 42291"/>
                  <a:gd name="connsiteX10" fmla="*/ 100 w 17256"/>
                  <a:gd name="connsiteY10" fmla="*/ 10668 h 42291"/>
                  <a:gd name="connsiteX11" fmla="*/ 100 w 17256"/>
                  <a:gd name="connsiteY11" fmla="*/ 9620 h 42291"/>
                  <a:gd name="connsiteX12" fmla="*/ 576 w 17256"/>
                  <a:gd name="connsiteY12" fmla="*/ 8858 h 42291"/>
                  <a:gd name="connsiteX13" fmla="*/ 2767 w 17256"/>
                  <a:gd name="connsiteY13" fmla="*/ 7620 h 42291"/>
                  <a:gd name="connsiteX14" fmla="*/ 3529 w 17256"/>
                  <a:gd name="connsiteY14" fmla="*/ 7620 h 42291"/>
                  <a:gd name="connsiteX15" fmla="*/ 3529 w 17256"/>
                  <a:gd name="connsiteY15" fmla="*/ 8096 h 42291"/>
                  <a:gd name="connsiteX16" fmla="*/ 13054 w 17256"/>
                  <a:gd name="connsiteY16" fmla="*/ 22860 h 42291"/>
                  <a:gd name="connsiteX17" fmla="*/ 12006 w 17256"/>
                  <a:gd name="connsiteY17" fmla="*/ 3238 h 42291"/>
                  <a:gd name="connsiteX18" fmla="*/ 12006 w 17256"/>
                  <a:gd name="connsiteY18" fmla="*/ 2191 h 42291"/>
                  <a:gd name="connsiteX19" fmla="*/ 12578 w 17256"/>
                  <a:gd name="connsiteY19" fmla="*/ 1429 h 42291"/>
                  <a:gd name="connsiteX20" fmla="*/ 14959 w 17256"/>
                  <a:gd name="connsiteY20" fmla="*/ 0 h 42291"/>
                  <a:gd name="connsiteX21" fmla="*/ 15531 w 17256"/>
                  <a:gd name="connsiteY21" fmla="*/ 0 h 42291"/>
                  <a:gd name="connsiteX22" fmla="*/ 15531 w 17256"/>
                  <a:gd name="connsiteY22" fmla="*/ 762 h 42291"/>
                  <a:gd name="connsiteX23" fmla="*/ 17150 w 17256"/>
                  <a:gd name="connsiteY23" fmla="*/ 31528 h 42291"/>
                  <a:gd name="connsiteX24" fmla="*/ 17150 w 17256"/>
                  <a:gd name="connsiteY24" fmla="*/ 32575 h 42291"/>
                  <a:gd name="connsiteX25" fmla="*/ 17150 w 17256"/>
                  <a:gd name="connsiteY25" fmla="*/ 33338 h 4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256" h="42291">
                    <a:moveTo>
                      <a:pt x="14483" y="34290"/>
                    </a:moveTo>
                    <a:cubicBezTo>
                      <a:pt x="14264" y="34480"/>
                      <a:pt x="13940" y="34480"/>
                      <a:pt x="13721" y="34290"/>
                    </a:cubicBezTo>
                    <a:lnTo>
                      <a:pt x="13721" y="34290"/>
                    </a:lnTo>
                    <a:lnTo>
                      <a:pt x="4196" y="19431"/>
                    </a:lnTo>
                    <a:lnTo>
                      <a:pt x="5244" y="39053"/>
                    </a:lnTo>
                    <a:cubicBezTo>
                      <a:pt x="5339" y="39395"/>
                      <a:pt x="5339" y="39757"/>
                      <a:pt x="5244" y="40100"/>
                    </a:cubicBezTo>
                    <a:cubicBezTo>
                      <a:pt x="5177" y="40424"/>
                      <a:pt x="4967" y="40700"/>
                      <a:pt x="4672" y="40862"/>
                    </a:cubicBezTo>
                    <a:lnTo>
                      <a:pt x="2291" y="42291"/>
                    </a:lnTo>
                    <a:lnTo>
                      <a:pt x="1719" y="42291"/>
                    </a:lnTo>
                    <a:cubicBezTo>
                      <a:pt x="1624" y="42043"/>
                      <a:pt x="1624" y="41777"/>
                      <a:pt x="1719" y="41529"/>
                    </a:cubicBezTo>
                    <a:lnTo>
                      <a:pt x="100" y="10668"/>
                    </a:lnTo>
                    <a:cubicBezTo>
                      <a:pt x="-33" y="10335"/>
                      <a:pt x="-33" y="9954"/>
                      <a:pt x="100" y="9620"/>
                    </a:cubicBezTo>
                    <a:cubicBezTo>
                      <a:pt x="176" y="9325"/>
                      <a:pt x="348" y="9058"/>
                      <a:pt x="576" y="8858"/>
                    </a:cubicBezTo>
                    <a:lnTo>
                      <a:pt x="2767" y="7620"/>
                    </a:lnTo>
                    <a:cubicBezTo>
                      <a:pt x="2986" y="7429"/>
                      <a:pt x="3310" y="7429"/>
                      <a:pt x="3529" y="7620"/>
                    </a:cubicBezTo>
                    <a:cubicBezTo>
                      <a:pt x="3529" y="7620"/>
                      <a:pt x="3529" y="7620"/>
                      <a:pt x="3529" y="8096"/>
                    </a:cubicBezTo>
                    <a:lnTo>
                      <a:pt x="13054" y="22860"/>
                    </a:lnTo>
                    <a:lnTo>
                      <a:pt x="12006" y="3238"/>
                    </a:lnTo>
                    <a:cubicBezTo>
                      <a:pt x="11920" y="2896"/>
                      <a:pt x="11920" y="2534"/>
                      <a:pt x="12006" y="2191"/>
                    </a:cubicBezTo>
                    <a:cubicBezTo>
                      <a:pt x="12121" y="1886"/>
                      <a:pt x="12311" y="1619"/>
                      <a:pt x="12578" y="1429"/>
                    </a:cubicBezTo>
                    <a:lnTo>
                      <a:pt x="14959" y="0"/>
                    </a:lnTo>
                    <a:cubicBezTo>
                      <a:pt x="14959" y="0"/>
                      <a:pt x="15435" y="0"/>
                      <a:pt x="15531" y="0"/>
                    </a:cubicBezTo>
                    <a:cubicBezTo>
                      <a:pt x="15626" y="0"/>
                      <a:pt x="15531" y="0"/>
                      <a:pt x="15531" y="762"/>
                    </a:cubicBezTo>
                    <a:lnTo>
                      <a:pt x="17150" y="31528"/>
                    </a:lnTo>
                    <a:cubicBezTo>
                      <a:pt x="17293" y="31861"/>
                      <a:pt x="17293" y="32242"/>
                      <a:pt x="17150" y="32575"/>
                    </a:cubicBezTo>
                    <a:cubicBezTo>
                      <a:pt x="17217" y="32823"/>
                      <a:pt x="17217" y="33090"/>
                      <a:pt x="17150" y="3333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7A1624C-CED9-4CF6-A9DF-9B6C8D88DD3B}"/>
                  </a:ext>
                </a:extLst>
              </p:cNvPr>
              <p:cNvSpPr/>
              <p:nvPr/>
            </p:nvSpPr>
            <p:spPr>
              <a:xfrm>
                <a:off x="-2835117" y="1897474"/>
                <a:ext cx="946023" cy="1029557"/>
              </a:xfrm>
              <a:custGeom>
                <a:avLst/>
                <a:gdLst>
                  <a:gd name="connsiteX0" fmla="*/ 0 w 946023"/>
                  <a:gd name="connsiteY0" fmla="*/ 898970 h 1029557"/>
                  <a:gd name="connsiteX1" fmla="*/ 78105 w 946023"/>
                  <a:gd name="connsiteY1" fmla="*/ 769715 h 1029557"/>
                  <a:gd name="connsiteX2" fmla="*/ 186214 w 946023"/>
                  <a:gd name="connsiteY2" fmla="*/ 754761 h 1029557"/>
                  <a:gd name="connsiteX3" fmla="*/ 269938 w 946023"/>
                  <a:gd name="connsiteY3" fmla="*/ 637794 h 1029557"/>
                  <a:gd name="connsiteX4" fmla="*/ 370046 w 946023"/>
                  <a:gd name="connsiteY4" fmla="*/ 617411 h 1029557"/>
                  <a:gd name="connsiteX5" fmla="*/ 456629 w 946023"/>
                  <a:gd name="connsiteY5" fmla="*/ 434721 h 1029557"/>
                  <a:gd name="connsiteX6" fmla="*/ 560641 w 946023"/>
                  <a:gd name="connsiteY6" fmla="*/ 522446 h 1029557"/>
                  <a:gd name="connsiteX7" fmla="*/ 651796 w 946023"/>
                  <a:gd name="connsiteY7" fmla="*/ 264605 h 1029557"/>
                  <a:gd name="connsiteX8" fmla="*/ 753237 w 946023"/>
                  <a:gd name="connsiteY8" fmla="*/ 327089 h 1029557"/>
                  <a:gd name="connsiteX9" fmla="*/ 829818 w 946023"/>
                  <a:gd name="connsiteY9" fmla="*/ 0 h 1029557"/>
                  <a:gd name="connsiteX10" fmla="*/ 925449 w 946023"/>
                  <a:gd name="connsiteY10" fmla="*/ 74581 h 1029557"/>
                  <a:gd name="connsiteX11" fmla="*/ 946023 w 946023"/>
                  <a:gd name="connsiteY11" fmla="*/ 466439 h 1029557"/>
                  <a:gd name="connsiteX12" fmla="*/ 0 w 946023"/>
                  <a:gd name="connsiteY12" fmla="*/ 1029557 h 1029557"/>
                  <a:gd name="connsiteX13" fmla="*/ 0 w 946023"/>
                  <a:gd name="connsiteY13" fmla="*/ 898970 h 10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6023" h="1029557">
                    <a:moveTo>
                      <a:pt x="0" y="898970"/>
                    </a:moveTo>
                    <a:lnTo>
                      <a:pt x="78105" y="769715"/>
                    </a:lnTo>
                    <a:lnTo>
                      <a:pt x="186214" y="754761"/>
                    </a:lnTo>
                    <a:lnTo>
                      <a:pt x="269938" y="637794"/>
                    </a:lnTo>
                    <a:lnTo>
                      <a:pt x="370046" y="617411"/>
                    </a:lnTo>
                    <a:lnTo>
                      <a:pt x="456629" y="434721"/>
                    </a:lnTo>
                    <a:lnTo>
                      <a:pt x="560641" y="522446"/>
                    </a:lnTo>
                    <a:lnTo>
                      <a:pt x="651796" y="264605"/>
                    </a:lnTo>
                    <a:lnTo>
                      <a:pt x="753237" y="327089"/>
                    </a:lnTo>
                    <a:lnTo>
                      <a:pt x="829818" y="0"/>
                    </a:lnTo>
                    <a:lnTo>
                      <a:pt x="925449" y="74581"/>
                    </a:lnTo>
                    <a:lnTo>
                      <a:pt x="946023" y="466439"/>
                    </a:lnTo>
                    <a:lnTo>
                      <a:pt x="0" y="1029557"/>
                    </a:lnTo>
                    <a:lnTo>
                      <a:pt x="0" y="898970"/>
                    </a:lnTo>
                    <a:close/>
                  </a:path>
                </a:pathLst>
              </a:custGeom>
              <a:solidFill>
                <a:srgbClr val="008D36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5CE1C90-4FDE-462F-8BE1-6EFA823CD0A7}"/>
                  </a:ext>
                </a:extLst>
              </p:cNvPr>
              <p:cNvSpPr/>
              <p:nvPr/>
            </p:nvSpPr>
            <p:spPr>
              <a:xfrm>
                <a:off x="-2759774" y="2674226"/>
                <a:ext cx="16864" cy="203179"/>
              </a:xfrm>
              <a:custGeom>
                <a:avLst/>
                <a:gdLst>
                  <a:gd name="connsiteX0" fmla="*/ 13621 w 16864"/>
                  <a:gd name="connsiteY0" fmla="*/ 203179 h 203179"/>
                  <a:gd name="connsiteX1" fmla="*/ 10382 w 16864"/>
                  <a:gd name="connsiteY1" fmla="*/ 200036 h 203179"/>
                  <a:gd name="connsiteX2" fmla="*/ 9715 w 16864"/>
                  <a:gd name="connsiteY2" fmla="*/ 186892 h 203179"/>
                  <a:gd name="connsiteX3" fmla="*/ 12754 w 16864"/>
                  <a:gd name="connsiteY3" fmla="*/ 183463 h 203179"/>
                  <a:gd name="connsiteX4" fmla="*/ 12763 w 16864"/>
                  <a:gd name="connsiteY4" fmla="*/ 183463 h 203179"/>
                  <a:gd name="connsiteX5" fmla="*/ 16192 w 16864"/>
                  <a:gd name="connsiteY5" fmla="*/ 186606 h 203179"/>
                  <a:gd name="connsiteX6" fmla="*/ 16859 w 16864"/>
                  <a:gd name="connsiteY6" fmla="*/ 199750 h 203179"/>
                  <a:gd name="connsiteX7" fmla="*/ 13821 w 16864"/>
                  <a:gd name="connsiteY7" fmla="*/ 203179 h 203179"/>
                  <a:gd name="connsiteX8" fmla="*/ 13811 w 16864"/>
                  <a:gd name="connsiteY8" fmla="*/ 203179 h 203179"/>
                  <a:gd name="connsiteX9" fmla="*/ 12287 w 16864"/>
                  <a:gd name="connsiteY9" fmla="*/ 176890 h 203179"/>
                  <a:gd name="connsiteX10" fmla="*/ 8953 w 16864"/>
                  <a:gd name="connsiteY10" fmla="*/ 173747 h 203179"/>
                  <a:gd name="connsiteX11" fmla="*/ 8287 w 16864"/>
                  <a:gd name="connsiteY11" fmla="*/ 160603 h 203179"/>
                  <a:gd name="connsiteX12" fmla="*/ 11430 w 16864"/>
                  <a:gd name="connsiteY12" fmla="*/ 157174 h 203179"/>
                  <a:gd name="connsiteX13" fmla="*/ 14859 w 16864"/>
                  <a:gd name="connsiteY13" fmla="*/ 160212 h 203179"/>
                  <a:gd name="connsiteX14" fmla="*/ 14859 w 16864"/>
                  <a:gd name="connsiteY14" fmla="*/ 160222 h 203179"/>
                  <a:gd name="connsiteX15" fmla="*/ 15526 w 16864"/>
                  <a:gd name="connsiteY15" fmla="*/ 173366 h 203179"/>
                  <a:gd name="connsiteX16" fmla="*/ 12392 w 16864"/>
                  <a:gd name="connsiteY16" fmla="*/ 176890 h 203179"/>
                  <a:gd name="connsiteX17" fmla="*/ 12382 w 16864"/>
                  <a:gd name="connsiteY17" fmla="*/ 176890 h 203179"/>
                  <a:gd name="connsiteX18" fmla="*/ 10858 w 16864"/>
                  <a:gd name="connsiteY18" fmla="*/ 150506 h 203179"/>
                  <a:gd name="connsiteX19" fmla="*/ 7620 w 16864"/>
                  <a:gd name="connsiteY19" fmla="*/ 147458 h 203179"/>
                  <a:gd name="connsiteX20" fmla="*/ 6953 w 16864"/>
                  <a:gd name="connsiteY20" fmla="*/ 134314 h 203179"/>
                  <a:gd name="connsiteX21" fmla="*/ 10192 w 16864"/>
                  <a:gd name="connsiteY21" fmla="*/ 131075 h 203179"/>
                  <a:gd name="connsiteX22" fmla="*/ 13430 w 16864"/>
                  <a:gd name="connsiteY22" fmla="*/ 134314 h 203179"/>
                  <a:gd name="connsiteX23" fmla="*/ 14097 w 16864"/>
                  <a:gd name="connsiteY23" fmla="*/ 147458 h 203179"/>
                  <a:gd name="connsiteX24" fmla="*/ 11058 w 16864"/>
                  <a:gd name="connsiteY24" fmla="*/ 150887 h 203179"/>
                  <a:gd name="connsiteX25" fmla="*/ 11049 w 16864"/>
                  <a:gd name="connsiteY25" fmla="*/ 150887 h 203179"/>
                  <a:gd name="connsiteX26" fmla="*/ 9525 w 16864"/>
                  <a:gd name="connsiteY26" fmla="*/ 124217 h 203179"/>
                  <a:gd name="connsiteX27" fmla="*/ 6191 w 16864"/>
                  <a:gd name="connsiteY27" fmla="*/ 121169 h 203179"/>
                  <a:gd name="connsiteX28" fmla="*/ 5524 w 16864"/>
                  <a:gd name="connsiteY28" fmla="*/ 108025 h 203179"/>
                  <a:gd name="connsiteX29" fmla="*/ 8668 w 16864"/>
                  <a:gd name="connsiteY29" fmla="*/ 104500 h 203179"/>
                  <a:gd name="connsiteX30" fmla="*/ 12097 w 16864"/>
                  <a:gd name="connsiteY30" fmla="*/ 107644 h 203179"/>
                  <a:gd name="connsiteX31" fmla="*/ 12763 w 16864"/>
                  <a:gd name="connsiteY31" fmla="*/ 120788 h 203179"/>
                  <a:gd name="connsiteX32" fmla="*/ 9620 w 16864"/>
                  <a:gd name="connsiteY32" fmla="*/ 124217 h 203179"/>
                  <a:gd name="connsiteX33" fmla="*/ 8096 w 16864"/>
                  <a:gd name="connsiteY33" fmla="*/ 97928 h 203179"/>
                  <a:gd name="connsiteX34" fmla="*/ 4858 w 16864"/>
                  <a:gd name="connsiteY34" fmla="*/ 94785 h 203179"/>
                  <a:gd name="connsiteX35" fmla="*/ 4191 w 16864"/>
                  <a:gd name="connsiteY35" fmla="*/ 81640 h 203179"/>
                  <a:gd name="connsiteX36" fmla="*/ 7229 w 16864"/>
                  <a:gd name="connsiteY36" fmla="*/ 78211 h 203179"/>
                  <a:gd name="connsiteX37" fmla="*/ 7239 w 16864"/>
                  <a:gd name="connsiteY37" fmla="*/ 78211 h 203179"/>
                  <a:gd name="connsiteX38" fmla="*/ 10668 w 16864"/>
                  <a:gd name="connsiteY38" fmla="*/ 81355 h 203179"/>
                  <a:gd name="connsiteX39" fmla="*/ 11335 w 16864"/>
                  <a:gd name="connsiteY39" fmla="*/ 94499 h 203179"/>
                  <a:gd name="connsiteX40" fmla="*/ 8296 w 16864"/>
                  <a:gd name="connsiteY40" fmla="*/ 97928 h 203179"/>
                  <a:gd name="connsiteX41" fmla="*/ 8287 w 16864"/>
                  <a:gd name="connsiteY41" fmla="*/ 97928 h 203179"/>
                  <a:gd name="connsiteX42" fmla="*/ 6763 w 16864"/>
                  <a:gd name="connsiteY42" fmla="*/ 71639 h 203179"/>
                  <a:gd name="connsiteX43" fmla="*/ 3429 w 16864"/>
                  <a:gd name="connsiteY43" fmla="*/ 68496 h 203179"/>
                  <a:gd name="connsiteX44" fmla="*/ 2762 w 16864"/>
                  <a:gd name="connsiteY44" fmla="*/ 55352 h 203179"/>
                  <a:gd name="connsiteX45" fmla="*/ 5905 w 16864"/>
                  <a:gd name="connsiteY45" fmla="*/ 51923 h 203179"/>
                  <a:gd name="connsiteX46" fmla="*/ 9334 w 16864"/>
                  <a:gd name="connsiteY46" fmla="*/ 55066 h 203179"/>
                  <a:gd name="connsiteX47" fmla="*/ 10001 w 16864"/>
                  <a:gd name="connsiteY47" fmla="*/ 68210 h 203179"/>
                  <a:gd name="connsiteX48" fmla="*/ 6858 w 16864"/>
                  <a:gd name="connsiteY48" fmla="*/ 71639 h 203179"/>
                  <a:gd name="connsiteX49" fmla="*/ 5334 w 16864"/>
                  <a:gd name="connsiteY49" fmla="*/ 45350 h 203179"/>
                  <a:gd name="connsiteX50" fmla="*/ 2095 w 16864"/>
                  <a:gd name="connsiteY50" fmla="*/ 42207 h 203179"/>
                  <a:gd name="connsiteX51" fmla="*/ 1429 w 16864"/>
                  <a:gd name="connsiteY51" fmla="*/ 29062 h 203179"/>
                  <a:gd name="connsiteX52" fmla="*/ 4467 w 16864"/>
                  <a:gd name="connsiteY52" fmla="*/ 25633 h 203179"/>
                  <a:gd name="connsiteX53" fmla="*/ 4477 w 16864"/>
                  <a:gd name="connsiteY53" fmla="*/ 25633 h 203179"/>
                  <a:gd name="connsiteX54" fmla="*/ 7906 w 16864"/>
                  <a:gd name="connsiteY54" fmla="*/ 28682 h 203179"/>
                  <a:gd name="connsiteX55" fmla="*/ 8668 w 16864"/>
                  <a:gd name="connsiteY55" fmla="*/ 41826 h 203179"/>
                  <a:gd name="connsiteX56" fmla="*/ 5534 w 16864"/>
                  <a:gd name="connsiteY56" fmla="*/ 45350 h 203179"/>
                  <a:gd name="connsiteX57" fmla="*/ 5524 w 16864"/>
                  <a:gd name="connsiteY57" fmla="*/ 45350 h 203179"/>
                  <a:gd name="connsiteX58" fmla="*/ 4000 w 16864"/>
                  <a:gd name="connsiteY58" fmla="*/ 18966 h 203179"/>
                  <a:gd name="connsiteX59" fmla="*/ 762 w 16864"/>
                  <a:gd name="connsiteY59" fmla="*/ 15918 h 203179"/>
                  <a:gd name="connsiteX60" fmla="*/ 762 w 16864"/>
                  <a:gd name="connsiteY60" fmla="*/ 15918 h 203179"/>
                  <a:gd name="connsiteX61" fmla="*/ 0 w 16864"/>
                  <a:gd name="connsiteY61" fmla="*/ 2773 h 203179"/>
                  <a:gd name="connsiteX62" fmla="*/ 3848 w 16864"/>
                  <a:gd name="connsiteY62" fmla="*/ 49 h 203179"/>
                  <a:gd name="connsiteX63" fmla="*/ 6572 w 16864"/>
                  <a:gd name="connsiteY63" fmla="*/ 2773 h 203179"/>
                  <a:gd name="connsiteX64" fmla="*/ 7239 w 16864"/>
                  <a:gd name="connsiteY64" fmla="*/ 15918 h 203179"/>
                  <a:gd name="connsiteX65" fmla="*/ 4200 w 16864"/>
                  <a:gd name="connsiteY65" fmla="*/ 19347 h 203179"/>
                  <a:gd name="connsiteX66" fmla="*/ 4191 w 16864"/>
                  <a:gd name="connsiteY66" fmla="*/ 19347 h 20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6864" h="203179">
                    <a:moveTo>
                      <a:pt x="13621" y="203179"/>
                    </a:moveTo>
                    <a:cubicBezTo>
                      <a:pt x="11868" y="203179"/>
                      <a:pt x="10430" y="201789"/>
                      <a:pt x="10382" y="200036"/>
                    </a:cubicBezTo>
                    <a:lnTo>
                      <a:pt x="9715" y="186892"/>
                    </a:lnTo>
                    <a:cubicBezTo>
                      <a:pt x="9611" y="185110"/>
                      <a:pt x="10963" y="183568"/>
                      <a:pt x="12754" y="183463"/>
                    </a:cubicBezTo>
                    <a:cubicBezTo>
                      <a:pt x="12754" y="183463"/>
                      <a:pt x="12763" y="183463"/>
                      <a:pt x="12763" y="183463"/>
                    </a:cubicBezTo>
                    <a:cubicBezTo>
                      <a:pt x="14554" y="183453"/>
                      <a:pt x="16040" y="184825"/>
                      <a:pt x="16192" y="186606"/>
                    </a:cubicBezTo>
                    <a:lnTo>
                      <a:pt x="16859" y="199750"/>
                    </a:lnTo>
                    <a:cubicBezTo>
                      <a:pt x="16964" y="201532"/>
                      <a:pt x="15611" y="203075"/>
                      <a:pt x="13821" y="203179"/>
                    </a:cubicBezTo>
                    <a:cubicBezTo>
                      <a:pt x="13821" y="203179"/>
                      <a:pt x="13811" y="203179"/>
                      <a:pt x="13811" y="203179"/>
                    </a:cubicBezTo>
                    <a:close/>
                    <a:moveTo>
                      <a:pt x="12287" y="176890"/>
                    </a:moveTo>
                    <a:cubicBezTo>
                      <a:pt x="10515" y="176890"/>
                      <a:pt x="9058" y="175509"/>
                      <a:pt x="8953" y="173747"/>
                    </a:cubicBezTo>
                    <a:lnTo>
                      <a:pt x="8287" y="160603"/>
                    </a:lnTo>
                    <a:cubicBezTo>
                      <a:pt x="8230" y="158793"/>
                      <a:pt x="9630" y="157278"/>
                      <a:pt x="11430" y="157174"/>
                    </a:cubicBezTo>
                    <a:cubicBezTo>
                      <a:pt x="13211" y="157069"/>
                      <a:pt x="14754" y="158422"/>
                      <a:pt x="14859" y="160212"/>
                    </a:cubicBezTo>
                    <a:cubicBezTo>
                      <a:pt x="14859" y="160212"/>
                      <a:pt x="14859" y="160222"/>
                      <a:pt x="14859" y="160222"/>
                    </a:cubicBezTo>
                    <a:lnTo>
                      <a:pt x="15526" y="173366"/>
                    </a:lnTo>
                    <a:cubicBezTo>
                      <a:pt x="15630" y="175205"/>
                      <a:pt x="14230" y="176786"/>
                      <a:pt x="12392" y="176890"/>
                    </a:cubicBezTo>
                    <a:cubicBezTo>
                      <a:pt x="12392" y="176890"/>
                      <a:pt x="12382" y="176890"/>
                      <a:pt x="12382" y="176890"/>
                    </a:cubicBezTo>
                    <a:close/>
                    <a:moveTo>
                      <a:pt x="10858" y="150506"/>
                    </a:moveTo>
                    <a:cubicBezTo>
                      <a:pt x="9144" y="150506"/>
                      <a:pt x="7725" y="149173"/>
                      <a:pt x="7620" y="147458"/>
                    </a:cubicBezTo>
                    <a:lnTo>
                      <a:pt x="6953" y="134314"/>
                    </a:lnTo>
                    <a:cubicBezTo>
                      <a:pt x="6953" y="132523"/>
                      <a:pt x="8401" y="131075"/>
                      <a:pt x="10192" y="131075"/>
                    </a:cubicBezTo>
                    <a:cubicBezTo>
                      <a:pt x="11982" y="131075"/>
                      <a:pt x="13430" y="132523"/>
                      <a:pt x="13430" y="134314"/>
                    </a:cubicBezTo>
                    <a:lnTo>
                      <a:pt x="14097" y="147458"/>
                    </a:lnTo>
                    <a:cubicBezTo>
                      <a:pt x="14202" y="149239"/>
                      <a:pt x="12849" y="150782"/>
                      <a:pt x="11058" y="150887"/>
                    </a:cubicBezTo>
                    <a:cubicBezTo>
                      <a:pt x="11058" y="150887"/>
                      <a:pt x="11049" y="150887"/>
                      <a:pt x="11049" y="150887"/>
                    </a:cubicBezTo>
                    <a:close/>
                    <a:moveTo>
                      <a:pt x="9525" y="124217"/>
                    </a:moveTo>
                    <a:cubicBezTo>
                      <a:pt x="7791" y="124227"/>
                      <a:pt x="6344" y="122893"/>
                      <a:pt x="6191" y="121169"/>
                    </a:cubicBezTo>
                    <a:lnTo>
                      <a:pt x="5524" y="108025"/>
                    </a:lnTo>
                    <a:cubicBezTo>
                      <a:pt x="5467" y="106205"/>
                      <a:pt x="6848" y="104653"/>
                      <a:pt x="8668" y="104500"/>
                    </a:cubicBezTo>
                    <a:cubicBezTo>
                      <a:pt x="10420" y="104577"/>
                      <a:pt x="11868" y="105901"/>
                      <a:pt x="12097" y="107644"/>
                    </a:cubicBezTo>
                    <a:lnTo>
                      <a:pt x="12763" y="120788"/>
                    </a:lnTo>
                    <a:cubicBezTo>
                      <a:pt x="12821" y="122598"/>
                      <a:pt x="11420" y="124112"/>
                      <a:pt x="9620" y="124217"/>
                    </a:cubicBezTo>
                    <a:close/>
                    <a:moveTo>
                      <a:pt x="8096" y="97928"/>
                    </a:moveTo>
                    <a:cubicBezTo>
                      <a:pt x="6344" y="97928"/>
                      <a:pt x="4905" y="96538"/>
                      <a:pt x="4858" y="94785"/>
                    </a:cubicBezTo>
                    <a:lnTo>
                      <a:pt x="4191" y="81640"/>
                    </a:lnTo>
                    <a:cubicBezTo>
                      <a:pt x="4086" y="79859"/>
                      <a:pt x="5439" y="78316"/>
                      <a:pt x="7229" y="78211"/>
                    </a:cubicBezTo>
                    <a:cubicBezTo>
                      <a:pt x="7229" y="78211"/>
                      <a:pt x="7239" y="78211"/>
                      <a:pt x="7239" y="78211"/>
                    </a:cubicBezTo>
                    <a:cubicBezTo>
                      <a:pt x="9049" y="78154"/>
                      <a:pt x="10563" y="79554"/>
                      <a:pt x="10668" y="81355"/>
                    </a:cubicBezTo>
                    <a:lnTo>
                      <a:pt x="11335" y="94499"/>
                    </a:lnTo>
                    <a:cubicBezTo>
                      <a:pt x="11439" y="96280"/>
                      <a:pt x="10087" y="97824"/>
                      <a:pt x="8296" y="97928"/>
                    </a:cubicBezTo>
                    <a:cubicBezTo>
                      <a:pt x="8296" y="97928"/>
                      <a:pt x="8287" y="97928"/>
                      <a:pt x="8287" y="97928"/>
                    </a:cubicBezTo>
                    <a:close/>
                    <a:moveTo>
                      <a:pt x="6763" y="71639"/>
                    </a:moveTo>
                    <a:cubicBezTo>
                      <a:pt x="4991" y="71639"/>
                      <a:pt x="3534" y="70258"/>
                      <a:pt x="3429" y="68496"/>
                    </a:cubicBezTo>
                    <a:lnTo>
                      <a:pt x="2762" y="55352"/>
                    </a:lnTo>
                    <a:cubicBezTo>
                      <a:pt x="2705" y="53542"/>
                      <a:pt x="4105" y="52027"/>
                      <a:pt x="5905" y="51923"/>
                    </a:cubicBezTo>
                    <a:cubicBezTo>
                      <a:pt x="7696" y="51913"/>
                      <a:pt x="9182" y="53285"/>
                      <a:pt x="9334" y="55066"/>
                    </a:cubicBezTo>
                    <a:lnTo>
                      <a:pt x="10001" y="68210"/>
                    </a:lnTo>
                    <a:cubicBezTo>
                      <a:pt x="10058" y="70020"/>
                      <a:pt x="8658" y="71534"/>
                      <a:pt x="6858" y="71639"/>
                    </a:cubicBezTo>
                    <a:close/>
                    <a:moveTo>
                      <a:pt x="5334" y="45350"/>
                    </a:moveTo>
                    <a:cubicBezTo>
                      <a:pt x="3600" y="45303"/>
                      <a:pt x="2191" y="43940"/>
                      <a:pt x="2095" y="42207"/>
                    </a:cubicBezTo>
                    <a:lnTo>
                      <a:pt x="1429" y="29062"/>
                    </a:lnTo>
                    <a:cubicBezTo>
                      <a:pt x="1324" y="27281"/>
                      <a:pt x="2676" y="25738"/>
                      <a:pt x="4467" y="25633"/>
                    </a:cubicBezTo>
                    <a:cubicBezTo>
                      <a:pt x="4467" y="25633"/>
                      <a:pt x="4477" y="25633"/>
                      <a:pt x="4477" y="25633"/>
                    </a:cubicBezTo>
                    <a:cubicBezTo>
                      <a:pt x="6248" y="25576"/>
                      <a:pt x="7753" y="26919"/>
                      <a:pt x="7906" y="28682"/>
                    </a:cubicBezTo>
                    <a:lnTo>
                      <a:pt x="8668" y="41826"/>
                    </a:lnTo>
                    <a:cubicBezTo>
                      <a:pt x="8772" y="43664"/>
                      <a:pt x="7372" y="45245"/>
                      <a:pt x="5534" y="45350"/>
                    </a:cubicBezTo>
                    <a:cubicBezTo>
                      <a:pt x="5534" y="45350"/>
                      <a:pt x="5524" y="45350"/>
                      <a:pt x="5524" y="45350"/>
                    </a:cubicBezTo>
                    <a:close/>
                    <a:moveTo>
                      <a:pt x="4000" y="18966"/>
                    </a:moveTo>
                    <a:cubicBezTo>
                      <a:pt x="2267" y="19023"/>
                      <a:pt x="819" y="17652"/>
                      <a:pt x="762" y="15918"/>
                    </a:cubicBezTo>
                    <a:cubicBezTo>
                      <a:pt x="762" y="15918"/>
                      <a:pt x="762" y="15918"/>
                      <a:pt x="762" y="15918"/>
                    </a:cubicBezTo>
                    <a:lnTo>
                      <a:pt x="0" y="2773"/>
                    </a:lnTo>
                    <a:cubicBezTo>
                      <a:pt x="314" y="954"/>
                      <a:pt x="2029" y="-265"/>
                      <a:pt x="3848" y="49"/>
                    </a:cubicBezTo>
                    <a:cubicBezTo>
                      <a:pt x="5239" y="287"/>
                      <a:pt x="6334" y="1383"/>
                      <a:pt x="6572" y="2773"/>
                    </a:cubicBezTo>
                    <a:lnTo>
                      <a:pt x="7239" y="15918"/>
                    </a:lnTo>
                    <a:cubicBezTo>
                      <a:pt x="7344" y="17699"/>
                      <a:pt x="5991" y="19242"/>
                      <a:pt x="4200" y="19347"/>
                    </a:cubicBezTo>
                    <a:cubicBezTo>
                      <a:pt x="4200" y="19347"/>
                      <a:pt x="4191" y="19347"/>
                      <a:pt x="4191" y="19347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F01F74A-2487-4C78-B552-6E493824CF53}"/>
                  </a:ext>
                </a:extLst>
              </p:cNvPr>
              <p:cNvSpPr/>
              <p:nvPr/>
            </p:nvSpPr>
            <p:spPr>
              <a:xfrm>
                <a:off x="-2568899" y="2532410"/>
                <a:ext cx="18013" cy="230695"/>
              </a:xfrm>
              <a:custGeom>
                <a:avLst/>
                <a:gdLst>
                  <a:gd name="connsiteX0" fmla="*/ 14770 w 18013"/>
                  <a:gd name="connsiteY0" fmla="*/ 230696 h 230695"/>
                  <a:gd name="connsiteX1" fmla="*/ 11531 w 18013"/>
                  <a:gd name="connsiteY1" fmla="*/ 227552 h 230695"/>
                  <a:gd name="connsiteX2" fmla="*/ 10960 w 18013"/>
                  <a:gd name="connsiteY2" fmla="*/ 216599 h 230695"/>
                  <a:gd name="connsiteX3" fmla="*/ 13998 w 18013"/>
                  <a:gd name="connsiteY3" fmla="*/ 213170 h 230695"/>
                  <a:gd name="connsiteX4" fmla="*/ 14007 w 18013"/>
                  <a:gd name="connsiteY4" fmla="*/ 213170 h 230695"/>
                  <a:gd name="connsiteX5" fmla="*/ 17427 w 18013"/>
                  <a:gd name="connsiteY5" fmla="*/ 216018 h 230695"/>
                  <a:gd name="connsiteX6" fmla="*/ 17437 w 18013"/>
                  <a:gd name="connsiteY6" fmla="*/ 216218 h 230695"/>
                  <a:gd name="connsiteX7" fmla="*/ 18008 w 18013"/>
                  <a:gd name="connsiteY7" fmla="*/ 227171 h 230695"/>
                  <a:gd name="connsiteX8" fmla="*/ 14970 w 18013"/>
                  <a:gd name="connsiteY8" fmla="*/ 230600 h 230695"/>
                  <a:gd name="connsiteX9" fmla="*/ 14960 w 18013"/>
                  <a:gd name="connsiteY9" fmla="*/ 230600 h 230695"/>
                  <a:gd name="connsiteX10" fmla="*/ 13627 w 18013"/>
                  <a:gd name="connsiteY10" fmla="*/ 208693 h 230695"/>
                  <a:gd name="connsiteX11" fmla="*/ 10388 w 18013"/>
                  <a:gd name="connsiteY11" fmla="*/ 205645 h 230695"/>
                  <a:gd name="connsiteX12" fmla="*/ 9817 w 18013"/>
                  <a:gd name="connsiteY12" fmla="*/ 194596 h 230695"/>
                  <a:gd name="connsiteX13" fmla="*/ 12855 w 18013"/>
                  <a:gd name="connsiteY13" fmla="*/ 191167 h 230695"/>
                  <a:gd name="connsiteX14" fmla="*/ 12864 w 18013"/>
                  <a:gd name="connsiteY14" fmla="*/ 191167 h 230695"/>
                  <a:gd name="connsiteX15" fmla="*/ 16294 w 18013"/>
                  <a:gd name="connsiteY15" fmla="*/ 194310 h 230695"/>
                  <a:gd name="connsiteX16" fmla="*/ 16865 w 18013"/>
                  <a:gd name="connsiteY16" fmla="*/ 205264 h 230695"/>
                  <a:gd name="connsiteX17" fmla="*/ 13827 w 18013"/>
                  <a:gd name="connsiteY17" fmla="*/ 208693 h 230695"/>
                  <a:gd name="connsiteX18" fmla="*/ 13817 w 18013"/>
                  <a:gd name="connsiteY18" fmla="*/ 208693 h 230695"/>
                  <a:gd name="connsiteX19" fmla="*/ 12484 w 18013"/>
                  <a:gd name="connsiteY19" fmla="*/ 186785 h 230695"/>
                  <a:gd name="connsiteX20" fmla="*/ 9245 w 18013"/>
                  <a:gd name="connsiteY20" fmla="*/ 183642 h 230695"/>
                  <a:gd name="connsiteX21" fmla="*/ 8673 w 18013"/>
                  <a:gd name="connsiteY21" fmla="*/ 172688 h 230695"/>
                  <a:gd name="connsiteX22" fmla="*/ 11712 w 18013"/>
                  <a:gd name="connsiteY22" fmla="*/ 169259 h 230695"/>
                  <a:gd name="connsiteX23" fmla="*/ 11722 w 18013"/>
                  <a:gd name="connsiteY23" fmla="*/ 169259 h 230695"/>
                  <a:gd name="connsiteX24" fmla="*/ 15151 w 18013"/>
                  <a:gd name="connsiteY24" fmla="*/ 172307 h 230695"/>
                  <a:gd name="connsiteX25" fmla="*/ 15722 w 18013"/>
                  <a:gd name="connsiteY25" fmla="*/ 183356 h 230695"/>
                  <a:gd name="connsiteX26" fmla="*/ 12684 w 18013"/>
                  <a:gd name="connsiteY26" fmla="*/ 186785 h 230695"/>
                  <a:gd name="connsiteX27" fmla="*/ 12674 w 18013"/>
                  <a:gd name="connsiteY27" fmla="*/ 186785 h 230695"/>
                  <a:gd name="connsiteX28" fmla="*/ 11340 w 18013"/>
                  <a:gd name="connsiteY28" fmla="*/ 164783 h 230695"/>
                  <a:gd name="connsiteX29" fmla="*/ 8102 w 18013"/>
                  <a:gd name="connsiteY29" fmla="*/ 161735 h 230695"/>
                  <a:gd name="connsiteX30" fmla="*/ 7531 w 18013"/>
                  <a:gd name="connsiteY30" fmla="*/ 150781 h 230695"/>
                  <a:gd name="connsiteX31" fmla="*/ 10569 w 18013"/>
                  <a:gd name="connsiteY31" fmla="*/ 147352 h 230695"/>
                  <a:gd name="connsiteX32" fmla="*/ 10579 w 18013"/>
                  <a:gd name="connsiteY32" fmla="*/ 147352 h 230695"/>
                  <a:gd name="connsiteX33" fmla="*/ 14007 w 18013"/>
                  <a:gd name="connsiteY33" fmla="*/ 150390 h 230695"/>
                  <a:gd name="connsiteX34" fmla="*/ 14007 w 18013"/>
                  <a:gd name="connsiteY34" fmla="*/ 150400 h 230695"/>
                  <a:gd name="connsiteX35" fmla="*/ 14579 w 18013"/>
                  <a:gd name="connsiteY35" fmla="*/ 161354 h 230695"/>
                  <a:gd name="connsiteX36" fmla="*/ 11541 w 18013"/>
                  <a:gd name="connsiteY36" fmla="*/ 164783 h 230695"/>
                  <a:gd name="connsiteX37" fmla="*/ 11531 w 18013"/>
                  <a:gd name="connsiteY37" fmla="*/ 164783 h 230695"/>
                  <a:gd name="connsiteX38" fmla="*/ 10198 w 18013"/>
                  <a:gd name="connsiteY38" fmla="*/ 142875 h 230695"/>
                  <a:gd name="connsiteX39" fmla="*/ 6959 w 18013"/>
                  <a:gd name="connsiteY39" fmla="*/ 139732 h 230695"/>
                  <a:gd name="connsiteX40" fmla="*/ 6292 w 18013"/>
                  <a:gd name="connsiteY40" fmla="*/ 128778 h 230695"/>
                  <a:gd name="connsiteX41" fmla="*/ 9436 w 18013"/>
                  <a:gd name="connsiteY41" fmla="*/ 125349 h 230695"/>
                  <a:gd name="connsiteX42" fmla="*/ 12864 w 18013"/>
                  <a:gd name="connsiteY42" fmla="*/ 128492 h 230695"/>
                  <a:gd name="connsiteX43" fmla="*/ 13436 w 18013"/>
                  <a:gd name="connsiteY43" fmla="*/ 139446 h 230695"/>
                  <a:gd name="connsiteX44" fmla="*/ 10397 w 18013"/>
                  <a:gd name="connsiteY44" fmla="*/ 142875 h 230695"/>
                  <a:gd name="connsiteX45" fmla="*/ 10388 w 18013"/>
                  <a:gd name="connsiteY45" fmla="*/ 142875 h 230695"/>
                  <a:gd name="connsiteX46" fmla="*/ 9055 w 18013"/>
                  <a:gd name="connsiteY46" fmla="*/ 120968 h 230695"/>
                  <a:gd name="connsiteX47" fmla="*/ 5721 w 18013"/>
                  <a:gd name="connsiteY47" fmla="*/ 117824 h 230695"/>
                  <a:gd name="connsiteX48" fmla="*/ 5149 w 18013"/>
                  <a:gd name="connsiteY48" fmla="*/ 106871 h 230695"/>
                  <a:gd name="connsiteX49" fmla="*/ 8293 w 18013"/>
                  <a:gd name="connsiteY49" fmla="*/ 103442 h 230695"/>
                  <a:gd name="connsiteX50" fmla="*/ 11722 w 18013"/>
                  <a:gd name="connsiteY50" fmla="*/ 106490 h 230695"/>
                  <a:gd name="connsiteX51" fmla="*/ 12293 w 18013"/>
                  <a:gd name="connsiteY51" fmla="*/ 117443 h 230695"/>
                  <a:gd name="connsiteX52" fmla="*/ 9159 w 18013"/>
                  <a:gd name="connsiteY52" fmla="*/ 120968 h 230695"/>
                  <a:gd name="connsiteX53" fmla="*/ 9150 w 18013"/>
                  <a:gd name="connsiteY53" fmla="*/ 120968 h 230695"/>
                  <a:gd name="connsiteX54" fmla="*/ 7912 w 18013"/>
                  <a:gd name="connsiteY54" fmla="*/ 98965 h 230695"/>
                  <a:gd name="connsiteX55" fmla="*/ 4578 w 18013"/>
                  <a:gd name="connsiteY55" fmla="*/ 95917 h 230695"/>
                  <a:gd name="connsiteX56" fmla="*/ 4006 w 18013"/>
                  <a:gd name="connsiteY56" fmla="*/ 84963 h 230695"/>
                  <a:gd name="connsiteX57" fmla="*/ 6731 w 18013"/>
                  <a:gd name="connsiteY57" fmla="*/ 81115 h 230695"/>
                  <a:gd name="connsiteX58" fmla="*/ 10579 w 18013"/>
                  <a:gd name="connsiteY58" fmla="*/ 83839 h 230695"/>
                  <a:gd name="connsiteX59" fmla="*/ 10579 w 18013"/>
                  <a:gd name="connsiteY59" fmla="*/ 84963 h 230695"/>
                  <a:gd name="connsiteX60" fmla="*/ 11150 w 18013"/>
                  <a:gd name="connsiteY60" fmla="*/ 95917 h 230695"/>
                  <a:gd name="connsiteX61" fmla="*/ 8007 w 18013"/>
                  <a:gd name="connsiteY61" fmla="*/ 99346 h 230695"/>
                  <a:gd name="connsiteX62" fmla="*/ 6769 w 18013"/>
                  <a:gd name="connsiteY62" fmla="*/ 77057 h 230695"/>
                  <a:gd name="connsiteX63" fmla="*/ 3435 w 18013"/>
                  <a:gd name="connsiteY63" fmla="*/ 73914 h 230695"/>
                  <a:gd name="connsiteX64" fmla="*/ 3435 w 18013"/>
                  <a:gd name="connsiteY64" fmla="*/ 73914 h 230695"/>
                  <a:gd name="connsiteX65" fmla="*/ 2863 w 18013"/>
                  <a:gd name="connsiteY65" fmla="*/ 62960 h 230695"/>
                  <a:gd name="connsiteX66" fmla="*/ 6711 w 18013"/>
                  <a:gd name="connsiteY66" fmla="*/ 60236 h 230695"/>
                  <a:gd name="connsiteX67" fmla="*/ 9436 w 18013"/>
                  <a:gd name="connsiteY67" fmla="*/ 62960 h 230695"/>
                  <a:gd name="connsiteX68" fmla="*/ 10007 w 18013"/>
                  <a:gd name="connsiteY68" fmla="*/ 73914 h 230695"/>
                  <a:gd name="connsiteX69" fmla="*/ 6864 w 18013"/>
                  <a:gd name="connsiteY69" fmla="*/ 77343 h 230695"/>
                  <a:gd name="connsiteX70" fmla="*/ 5530 w 18013"/>
                  <a:gd name="connsiteY70" fmla="*/ 55055 h 230695"/>
                  <a:gd name="connsiteX71" fmla="*/ 2292 w 18013"/>
                  <a:gd name="connsiteY71" fmla="*/ 52007 h 230695"/>
                  <a:gd name="connsiteX72" fmla="*/ 1720 w 18013"/>
                  <a:gd name="connsiteY72" fmla="*/ 41053 h 230695"/>
                  <a:gd name="connsiteX73" fmla="*/ 5568 w 18013"/>
                  <a:gd name="connsiteY73" fmla="*/ 38329 h 230695"/>
                  <a:gd name="connsiteX74" fmla="*/ 8293 w 18013"/>
                  <a:gd name="connsiteY74" fmla="*/ 41053 h 230695"/>
                  <a:gd name="connsiteX75" fmla="*/ 8864 w 18013"/>
                  <a:gd name="connsiteY75" fmla="*/ 52007 h 230695"/>
                  <a:gd name="connsiteX76" fmla="*/ 5721 w 18013"/>
                  <a:gd name="connsiteY76" fmla="*/ 55436 h 230695"/>
                  <a:gd name="connsiteX77" fmla="*/ 4387 w 18013"/>
                  <a:gd name="connsiteY77" fmla="*/ 33147 h 230695"/>
                  <a:gd name="connsiteX78" fmla="*/ 1339 w 18013"/>
                  <a:gd name="connsiteY78" fmla="*/ 29813 h 230695"/>
                  <a:gd name="connsiteX79" fmla="*/ 768 w 18013"/>
                  <a:gd name="connsiteY79" fmla="*/ 18764 h 230695"/>
                  <a:gd name="connsiteX80" fmla="*/ 3911 w 18013"/>
                  <a:gd name="connsiteY80" fmla="*/ 15335 h 230695"/>
                  <a:gd name="connsiteX81" fmla="*/ 7340 w 18013"/>
                  <a:gd name="connsiteY81" fmla="*/ 18479 h 230695"/>
                  <a:gd name="connsiteX82" fmla="*/ 7912 w 18013"/>
                  <a:gd name="connsiteY82" fmla="*/ 29432 h 230695"/>
                  <a:gd name="connsiteX83" fmla="*/ 4768 w 18013"/>
                  <a:gd name="connsiteY83" fmla="*/ 32861 h 230695"/>
                  <a:gd name="connsiteX84" fmla="*/ 3244 w 18013"/>
                  <a:gd name="connsiteY84" fmla="*/ 11240 h 230695"/>
                  <a:gd name="connsiteX85" fmla="*/ 6 w 18013"/>
                  <a:gd name="connsiteY85" fmla="*/ 8096 h 230695"/>
                  <a:gd name="connsiteX86" fmla="*/ 6 w 18013"/>
                  <a:gd name="connsiteY86" fmla="*/ 3429 h 230695"/>
                  <a:gd name="connsiteX87" fmla="*/ 3044 w 18013"/>
                  <a:gd name="connsiteY87" fmla="*/ 0 h 230695"/>
                  <a:gd name="connsiteX88" fmla="*/ 3054 w 18013"/>
                  <a:gd name="connsiteY88" fmla="*/ 0 h 230695"/>
                  <a:gd name="connsiteX89" fmla="*/ 6483 w 18013"/>
                  <a:gd name="connsiteY89" fmla="*/ 3143 h 230695"/>
                  <a:gd name="connsiteX90" fmla="*/ 6483 w 18013"/>
                  <a:gd name="connsiteY90" fmla="*/ 7811 h 230695"/>
                  <a:gd name="connsiteX91" fmla="*/ 3339 w 18013"/>
                  <a:gd name="connsiteY91" fmla="*/ 11240 h 230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8013" h="230695">
                    <a:moveTo>
                      <a:pt x="14770" y="230696"/>
                    </a:moveTo>
                    <a:cubicBezTo>
                      <a:pt x="13036" y="230648"/>
                      <a:pt x="11626" y="229286"/>
                      <a:pt x="11531" y="227552"/>
                    </a:cubicBezTo>
                    <a:lnTo>
                      <a:pt x="10960" y="216599"/>
                    </a:lnTo>
                    <a:cubicBezTo>
                      <a:pt x="10855" y="214817"/>
                      <a:pt x="12207" y="213274"/>
                      <a:pt x="13998" y="213170"/>
                    </a:cubicBezTo>
                    <a:cubicBezTo>
                      <a:pt x="13998" y="213170"/>
                      <a:pt x="14007" y="213170"/>
                      <a:pt x="14007" y="213170"/>
                    </a:cubicBezTo>
                    <a:cubicBezTo>
                      <a:pt x="15731" y="213008"/>
                      <a:pt x="17265" y="214284"/>
                      <a:pt x="17427" y="216018"/>
                    </a:cubicBezTo>
                    <a:cubicBezTo>
                      <a:pt x="17427" y="216084"/>
                      <a:pt x="17437" y="216151"/>
                      <a:pt x="17437" y="216218"/>
                    </a:cubicBezTo>
                    <a:lnTo>
                      <a:pt x="18008" y="227171"/>
                    </a:lnTo>
                    <a:cubicBezTo>
                      <a:pt x="18113" y="228953"/>
                      <a:pt x="16760" y="230496"/>
                      <a:pt x="14970" y="230600"/>
                    </a:cubicBezTo>
                    <a:cubicBezTo>
                      <a:pt x="14970" y="230600"/>
                      <a:pt x="14960" y="230600"/>
                      <a:pt x="14960" y="230600"/>
                    </a:cubicBezTo>
                    <a:close/>
                    <a:moveTo>
                      <a:pt x="13627" y="208693"/>
                    </a:moveTo>
                    <a:cubicBezTo>
                      <a:pt x="11912" y="208693"/>
                      <a:pt x="10493" y="207359"/>
                      <a:pt x="10388" y="205645"/>
                    </a:cubicBezTo>
                    <a:lnTo>
                      <a:pt x="9817" y="194596"/>
                    </a:lnTo>
                    <a:cubicBezTo>
                      <a:pt x="9712" y="192815"/>
                      <a:pt x="11064" y="191272"/>
                      <a:pt x="12855" y="191167"/>
                    </a:cubicBezTo>
                    <a:cubicBezTo>
                      <a:pt x="12855" y="191167"/>
                      <a:pt x="12864" y="191167"/>
                      <a:pt x="12864" y="191167"/>
                    </a:cubicBezTo>
                    <a:cubicBezTo>
                      <a:pt x="14674" y="191110"/>
                      <a:pt x="16189" y="192510"/>
                      <a:pt x="16294" y="194310"/>
                    </a:cubicBezTo>
                    <a:lnTo>
                      <a:pt x="16865" y="205264"/>
                    </a:lnTo>
                    <a:cubicBezTo>
                      <a:pt x="16970" y="207045"/>
                      <a:pt x="15617" y="208588"/>
                      <a:pt x="13827" y="208693"/>
                    </a:cubicBezTo>
                    <a:cubicBezTo>
                      <a:pt x="13827" y="208693"/>
                      <a:pt x="13817" y="208693"/>
                      <a:pt x="13817" y="208693"/>
                    </a:cubicBezTo>
                    <a:close/>
                    <a:moveTo>
                      <a:pt x="12484" y="186785"/>
                    </a:moveTo>
                    <a:cubicBezTo>
                      <a:pt x="10731" y="186785"/>
                      <a:pt x="9293" y="185395"/>
                      <a:pt x="9245" y="183642"/>
                    </a:cubicBezTo>
                    <a:lnTo>
                      <a:pt x="8673" y="172688"/>
                    </a:lnTo>
                    <a:cubicBezTo>
                      <a:pt x="8569" y="170907"/>
                      <a:pt x="9921" y="169364"/>
                      <a:pt x="11712" y="169259"/>
                    </a:cubicBezTo>
                    <a:cubicBezTo>
                      <a:pt x="11712" y="169259"/>
                      <a:pt x="11722" y="169259"/>
                      <a:pt x="11722" y="169259"/>
                    </a:cubicBezTo>
                    <a:cubicBezTo>
                      <a:pt x="13474" y="169250"/>
                      <a:pt x="14960" y="170564"/>
                      <a:pt x="15151" y="172307"/>
                    </a:cubicBezTo>
                    <a:lnTo>
                      <a:pt x="15722" y="183356"/>
                    </a:lnTo>
                    <a:cubicBezTo>
                      <a:pt x="15827" y="185138"/>
                      <a:pt x="14474" y="186681"/>
                      <a:pt x="12684" y="186785"/>
                    </a:cubicBezTo>
                    <a:cubicBezTo>
                      <a:pt x="12684" y="186785"/>
                      <a:pt x="12674" y="186785"/>
                      <a:pt x="12674" y="186785"/>
                    </a:cubicBezTo>
                    <a:close/>
                    <a:moveTo>
                      <a:pt x="11340" y="164783"/>
                    </a:moveTo>
                    <a:cubicBezTo>
                      <a:pt x="9626" y="164783"/>
                      <a:pt x="8207" y="163449"/>
                      <a:pt x="8102" y="161735"/>
                    </a:cubicBezTo>
                    <a:lnTo>
                      <a:pt x="7531" y="150781"/>
                    </a:lnTo>
                    <a:cubicBezTo>
                      <a:pt x="7426" y="149000"/>
                      <a:pt x="8778" y="147457"/>
                      <a:pt x="10569" y="147352"/>
                    </a:cubicBezTo>
                    <a:cubicBezTo>
                      <a:pt x="10569" y="147352"/>
                      <a:pt x="10579" y="147352"/>
                      <a:pt x="10579" y="147352"/>
                    </a:cubicBezTo>
                    <a:cubicBezTo>
                      <a:pt x="12360" y="147247"/>
                      <a:pt x="13903" y="148600"/>
                      <a:pt x="14007" y="150390"/>
                    </a:cubicBezTo>
                    <a:cubicBezTo>
                      <a:pt x="14007" y="150390"/>
                      <a:pt x="14007" y="150400"/>
                      <a:pt x="14007" y="150400"/>
                    </a:cubicBezTo>
                    <a:lnTo>
                      <a:pt x="14579" y="161354"/>
                    </a:lnTo>
                    <a:cubicBezTo>
                      <a:pt x="14684" y="163135"/>
                      <a:pt x="13331" y="164678"/>
                      <a:pt x="11541" y="164783"/>
                    </a:cubicBezTo>
                    <a:cubicBezTo>
                      <a:pt x="11541" y="164783"/>
                      <a:pt x="11531" y="164783"/>
                      <a:pt x="11531" y="164783"/>
                    </a:cubicBezTo>
                    <a:close/>
                    <a:moveTo>
                      <a:pt x="10198" y="142875"/>
                    </a:moveTo>
                    <a:cubicBezTo>
                      <a:pt x="8445" y="142875"/>
                      <a:pt x="7007" y="141484"/>
                      <a:pt x="6959" y="139732"/>
                    </a:cubicBezTo>
                    <a:lnTo>
                      <a:pt x="6292" y="128778"/>
                    </a:lnTo>
                    <a:cubicBezTo>
                      <a:pt x="6235" y="126968"/>
                      <a:pt x="7635" y="125454"/>
                      <a:pt x="9436" y="125349"/>
                    </a:cubicBezTo>
                    <a:cubicBezTo>
                      <a:pt x="11207" y="125387"/>
                      <a:pt x="12674" y="126730"/>
                      <a:pt x="12864" y="128492"/>
                    </a:cubicBezTo>
                    <a:lnTo>
                      <a:pt x="13436" y="139446"/>
                    </a:lnTo>
                    <a:cubicBezTo>
                      <a:pt x="13541" y="141227"/>
                      <a:pt x="12188" y="142770"/>
                      <a:pt x="10397" y="142875"/>
                    </a:cubicBezTo>
                    <a:cubicBezTo>
                      <a:pt x="10397" y="142875"/>
                      <a:pt x="10388" y="142875"/>
                      <a:pt x="10388" y="142875"/>
                    </a:cubicBezTo>
                    <a:close/>
                    <a:moveTo>
                      <a:pt x="9055" y="120968"/>
                    </a:moveTo>
                    <a:cubicBezTo>
                      <a:pt x="7302" y="120929"/>
                      <a:pt x="5864" y="119567"/>
                      <a:pt x="5721" y="117824"/>
                    </a:cubicBezTo>
                    <a:lnTo>
                      <a:pt x="5149" y="106871"/>
                    </a:lnTo>
                    <a:cubicBezTo>
                      <a:pt x="5092" y="105061"/>
                      <a:pt x="6492" y="103546"/>
                      <a:pt x="8293" y="103442"/>
                    </a:cubicBezTo>
                    <a:cubicBezTo>
                      <a:pt x="10045" y="103432"/>
                      <a:pt x="11531" y="104747"/>
                      <a:pt x="11722" y="106490"/>
                    </a:cubicBezTo>
                    <a:lnTo>
                      <a:pt x="12293" y="117443"/>
                    </a:lnTo>
                    <a:cubicBezTo>
                      <a:pt x="12398" y="119282"/>
                      <a:pt x="10998" y="120863"/>
                      <a:pt x="9159" y="120968"/>
                    </a:cubicBezTo>
                    <a:cubicBezTo>
                      <a:pt x="9159" y="120968"/>
                      <a:pt x="9150" y="120968"/>
                      <a:pt x="9150" y="120968"/>
                    </a:cubicBezTo>
                    <a:close/>
                    <a:moveTo>
                      <a:pt x="7912" y="98965"/>
                    </a:moveTo>
                    <a:cubicBezTo>
                      <a:pt x="6178" y="98974"/>
                      <a:pt x="4730" y="97641"/>
                      <a:pt x="4578" y="95917"/>
                    </a:cubicBezTo>
                    <a:lnTo>
                      <a:pt x="4006" y="84963"/>
                    </a:lnTo>
                    <a:cubicBezTo>
                      <a:pt x="3692" y="83144"/>
                      <a:pt x="4921" y="81429"/>
                      <a:pt x="6731" y="81115"/>
                    </a:cubicBezTo>
                    <a:cubicBezTo>
                      <a:pt x="8550" y="80801"/>
                      <a:pt x="10264" y="82029"/>
                      <a:pt x="10579" y="83839"/>
                    </a:cubicBezTo>
                    <a:cubicBezTo>
                      <a:pt x="10645" y="84211"/>
                      <a:pt x="10645" y="84592"/>
                      <a:pt x="10579" y="84963"/>
                    </a:cubicBezTo>
                    <a:lnTo>
                      <a:pt x="11150" y="95917"/>
                    </a:lnTo>
                    <a:cubicBezTo>
                      <a:pt x="11207" y="97727"/>
                      <a:pt x="9807" y="99241"/>
                      <a:pt x="8007" y="99346"/>
                    </a:cubicBezTo>
                    <a:close/>
                    <a:moveTo>
                      <a:pt x="6769" y="77057"/>
                    </a:moveTo>
                    <a:cubicBezTo>
                      <a:pt x="4978" y="77115"/>
                      <a:pt x="3492" y="75705"/>
                      <a:pt x="3435" y="73914"/>
                    </a:cubicBezTo>
                    <a:cubicBezTo>
                      <a:pt x="3435" y="73914"/>
                      <a:pt x="3435" y="73914"/>
                      <a:pt x="3435" y="73914"/>
                    </a:cubicBezTo>
                    <a:lnTo>
                      <a:pt x="2863" y="62960"/>
                    </a:lnTo>
                    <a:cubicBezTo>
                      <a:pt x="3178" y="61141"/>
                      <a:pt x="4892" y="59922"/>
                      <a:pt x="6711" y="60236"/>
                    </a:cubicBezTo>
                    <a:cubicBezTo>
                      <a:pt x="8102" y="60474"/>
                      <a:pt x="9198" y="61570"/>
                      <a:pt x="9436" y="62960"/>
                    </a:cubicBezTo>
                    <a:lnTo>
                      <a:pt x="10007" y="73914"/>
                    </a:lnTo>
                    <a:cubicBezTo>
                      <a:pt x="10064" y="75724"/>
                      <a:pt x="8664" y="77238"/>
                      <a:pt x="6864" y="77343"/>
                    </a:cubicBezTo>
                    <a:close/>
                    <a:moveTo>
                      <a:pt x="5530" y="55055"/>
                    </a:moveTo>
                    <a:cubicBezTo>
                      <a:pt x="3816" y="55055"/>
                      <a:pt x="2397" y="53721"/>
                      <a:pt x="2292" y="52007"/>
                    </a:cubicBezTo>
                    <a:lnTo>
                      <a:pt x="1720" y="41053"/>
                    </a:lnTo>
                    <a:cubicBezTo>
                      <a:pt x="2035" y="39234"/>
                      <a:pt x="3749" y="38014"/>
                      <a:pt x="5568" y="38329"/>
                    </a:cubicBezTo>
                    <a:cubicBezTo>
                      <a:pt x="6959" y="38567"/>
                      <a:pt x="8054" y="39662"/>
                      <a:pt x="8293" y="41053"/>
                    </a:cubicBezTo>
                    <a:lnTo>
                      <a:pt x="8864" y="52007"/>
                    </a:lnTo>
                    <a:cubicBezTo>
                      <a:pt x="8921" y="53816"/>
                      <a:pt x="7521" y="55331"/>
                      <a:pt x="5721" y="55436"/>
                    </a:cubicBezTo>
                    <a:close/>
                    <a:moveTo>
                      <a:pt x="4387" y="33147"/>
                    </a:moveTo>
                    <a:cubicBezTo>
                      <a:pt x="2635" y="33042"/>
                      <a:pt x="1282" y="31566"/>
                      <a:pt x="1339" y="29813"/>
                    </a:cubicBezTo>
                    <a:lnTo>
                      <a:pt x="768" y="18764"/>
                    </a:lnTo>
                    <a:cubicBezTo>
                      <a:pt x="711" y="16955"/>
                      <a:pt x="2111" y="15440"/>
                      <a:pt x="3911" y="15335"/>
                    </a:cubicBezTo>
                    <a:cubicBezTo>
                      <a:pt x="5721" y="15278"/>
                      <a:pt x="7235" y="16678"/>
                      <a:pt x="7340" y="18479"/>
                    </a:cubicBezTo>
                    <a:lnTo>
                      <a:pt x="7912" y="29432"/>
                    </a:lnTo>
                    <a:cubicBezTo>
                      <a:pt x="7969" y="31242"/>
                      <a:pt x="6569" y="32757"/>
                      <a:pt x="4768" y="32861"/>
                    </a:cubicBezTo>
                    <a:close/>
                    <a:moveTo>
                      <a:pt x="3244" y="11240"/>
                    </a:moveTo>
                    <a:cubicBezTo>
                      <a:pt x="1511" y="11192"/>
                      <a:pt x="101" y="9830"/>
                      <a:pt x="6" y="8096"/>
                    </a:cubicBezTo>
                    <a:lnTo>
                      <a:pt x="6" y="3429"/>
                    </a:lnTo>
                    <a:cubicBezTo>
                      <a:pt x="-99" y="1648"/>
                      <a:pt x="1254" y="105"/>
                      <a:pt x="3044" y="0"/>
                    </a:cubicBezTo>
                    <a:cubicBezTo>
                      <a:pt x="3044" y="0"/>
                      <a:pt x="3054" y="0"/>
                      <a:pt x="3054" y="0"/>
                    </a:cubicBezTo>
                    <a:cubicBezTo>
                      <a:pt x="4845" y="-9"/>
                      <a:pt x="6330" y="1362"/>
                      <a:pt x="6483" y="3143"/>
                    </a:cubicBezTo>
                    <a:lnTo>
                      <a:pt x="6483" y="7811"/>
                    </a:lnTo>
                    <a:cubicBezTo>
                      <a:pt x="6540" y="9620"/>
                      <a:pt x="5140" y="11135"/>
                      <a:pt x="3339" y="1124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1399AE1-8CFD-489B-AEE0-AC3438F1D855}"/>
                  </a:ext>
                </a:extLst>
              </p:cNvPr>
              <p:cNvSpPr/>
              <p:nvPr/>
            </p:nvSpPr>
            <p:spPr>
              <a:xfrm>
                <a:off x="-2381256" y="2337813"/>
                <a:ext cx="22395" cy="311278"/>
              </a:xfrm>
              <a:custGeom>
                <a:avLst/>
                <a:gdLst>
                  <a:gd name="connsiteX0" fmla="*/ 19151 w 22395"/>
                  <a:gd name="connsiteY0" fmla="*/ 310898 h 311278"/>
                  <a:gd name="connsiteX1" fmla="*/ 15913 w 22395"/>
                  <a:gd name="connsiteY1" fmla="*/ 307850 h 311278"/>
                  <a:gd name="connsiteX2" fmla="*/ 14960 w 22395"/>
                  <a:gd name="connsiteY2" fmla="*/ 289943 h 311278"/>
                  <a:gd name="connsiteX3" fmla="*/ 18808 w 22395"/>
                  <a:gd name="connsiteY3" fmla="*/ 287219 h 311278"/>
                  <a:gd name="connsiteX4" fmla="*/ 21532 w 22395"/>
                  <a:gd name="connsiteY4" fmla="*/ 289943 h 311278"/>
                  <a:gd name="connsiteX5" fmla="*/ 22389 w 22395"/>
                  <a:gd name="connsiteY5" fmla="*/ 307850 h 311278"/>
                  <a:gd name="connsiteX6" fmla="*/ 19351 w 22395"/>
                  <a:gd name="connsiteY6" fmla="*/ 311279 h 311278"/>
                  <a:gd name="connsiteX7" fmla="*/ 19341 w 22395"/>
                  <a:gd name="connsiteY7" fmla="*/ 311279 h 311278"/>
                  <a:gd name="connsiteX8" fmla="*/ 17246 w 22395"/>
                  <a:gd name="connsiteY8" fmla="*/ 275179 h 311278"/>
                  <a:gd name="connsiteX9" fmla="*/ 13731 w 22395"/>
                  <a:gd name="connsiteY9" fmla="*/ 272236 h 311278"/>
                  <a:gd name="connsiteX10" fmla="*/ 13722 w 22395"/>
                  <a:gd name="connsiteY10" fmla="*/ 272036 h 311278"/>
                  <a:gd name="connsiteX11" fmla="*/ 12769 w 22395"/>
                  <a:gd name="connsiteY11" fmla="*/ 254129 h 311278"/>
                  <a:gd name="connsiteX12" fmla="*/ 15913 w 22395"/>
                  <a:gd name="connsiteY12" fmla="*/ 250700 h 311278"/>
                  <a:gd name="connsiteX13" fmla="*/ 19341 w 22395"/>
                  <a:gd name="connsiteY13" fmla="*/ 253843 h 311278"/>
                  <a:gd name="connsiteX14" fmla="*/ 20294 w 22395"/>
                  <a:gd name="connsiteY14" fmla="*/ 271750 h 311278"/>
                  <a:gd name="connsiteX15" fmla="*/ 17151 w 22395"/>
                  <a:gd name="connsiteY15" fmla="*/ 275179 h 311278"/>
                  <a:gd name="connsiteX16" fmla="*/ 15436 w 22395"/>
                  <a:gd name="connsiteY16" fmla="*/ 239365 h 311278"/>
                  <a:gd name="connsiteX17" fmla="*/ 12102 w 22395"/>
                  <a:gd name="connsiteY17" fmla="*/ 236317 h 311278"/>
                  <a:gd name="connsiteX18" fmla="*/ 11245 w 22395"/>
                  <a:gd name="connsiteY18" fmla="*/ 218410 h 311278"/>
                  <a:gd name="connsiteX19" fmla="*/ 14284 w 22395"/>
                  <a:gd name="connsiteY19" fmla="*/ 214981 h 311278"/>
                  <a:gd name="connsiteX20" fmla="*/ 14293 w 22395"/>
                  <a:gd name="connsiteY20" fmla="*/ 214981 h 311278"/>
                  <a:gd name="connsiteX21" fmla="*/ 17722 w 22395"/>
                  <a:gd name="connsiteY21" fmla="*/ 218019 h 311278"/>
                  <a:gd name="connsiteX22" fmla="*/ 17722 w 22395"/>
                  <a:gd name="connsiteY22" fmla="*/ 218029 h 311278"/>
                  <a:gd name="connsiteX23" fmla="*/ 18675 w 22395"/>
                  <a:gd name="connsiteY23" fmla="*/ 235936 h 311278"/>
                  <a:gd name="connsiteX24" fmla="*/ 15531 w 22395"/>
                  <a:gd name="connsiteY24" fmla="*/ 239365 h 311278"/>
                  <a:gd name="connsiteX25" fmla="*/ 13531 w 22395"/>
                  <a:gd name="connsiteY25" fmla="*/ 203646 h 311278"/>
                  <a:gd name="connsiteX26" fmla="*/ 10293 w 22395"/>
                  <a:gd name="connsiteY26" fmla="*/ 200503 h 311278"/>
                  <a:gd name="connsiteX27" fmla="*/ 9340 w 22395"/>
                  <a:gd name="connsiteY27" fmla="*/ 182596 h 311278"/>
                  <a:gd name="connsiteX28" fmla="*/ 12379 w 22395"/>
                  <a:gd name="connsiteY28" fmla="*/ 179167 h 311278"/>
                  <a:gd name="connsiteX29" fmla="*/ 12388 w 22395"/>
                  <a:gd name="connsiteY29" fmla="*/ 179167 h 311278"/>
                  <a:gd name="connsiteX30" fmla="*/ 15913 w 22395"/>
                  <a:gd name="connsiteY30" fmla="*/ 182310 h 311278"/>
                  <a:gd name="connsiteX31" fmla="*/ 16770 w 22395"/>
                  <a:gd name="connsiteY31" fmla="*/ 200217 h 311278"/>
                  <a:gd name="connsiteX32" fmla="*/ 13731 w 22395"/>
                  <a:gd name="connsiteY32" fmla="*/ 203646 h 311278"/>
                  <a:gd name="connsiteX33" fmla="*/ 13722 w 22395"/>
                  <a:gd name="connsiteY33" fmla="*/ 203646 h 311278"/>
                  <a:gd name="connsiteX34" fmla="*/ 11626 w 22395"/>
                  <a:gd name="connsiteY34" fmla="*/ 167832 h 311278"/>
                  <a:gd name="connsiteX35" fmla="*/ 8388 w 22395"/>
                  <a:gd name="connsiteY35" fmla="*/ 164784 h 311278"/>
                  <a:gd name="connsiteX36" fmla="*/ 7435 w 22395"/>
                  <a:gd name="connsiteY36" fmla="*/ 146877 h 311278"/>
                  <a:gd name="connsiteX37" fmla="*/ 10579 w 22395"/>
                  <a:gd name="connsiteY37" fmla="*/ 143448 h 311278"/>
                  <a:gd name="connsiteX38" fmla="*/ 14007 w 22395"/>
                  <a:gd name="connsiteY38" fmla="*/ 146496 h 311278"/>
                  <a:gd name="connsiteX39" fmla="*/ 14960 w 22395"/>
                  <a:gd name="connsiteY39" fmla="*/ 164403 h 311278"/>
                  <a:gd name="connsiteX40" fmla="*/ 11817 w 22395"/>
                  <a:gd name="connsiteY40" fmla="*/ 167832 h 311278"/>
                  <a:gd name="connsiteX41" fmla="*/ 9816 w 22395"/>
                  <a:gd name="connsiteY41" fmla="*/ 132113 h 311278"/>
                  <a:gd name="connsiteX42" fmla="*/ 6483 w 22395"/>
                  <a:gd name="connsiteY42" fmla="*/ 128970 h 311278"/>
                  <a:gd name="connsiteX43" fmla="*/ 5625 w 22395"/>
                  <a:gd name="connsiteY43" fmla="*/ 111063 h 311278"/>
                  <a:gd name="connsiteX44" fmla="*/ 8664 w 22395"/>
                  <a:gd name="connsiteY44" fmla="*/ 107634 h 311278"/>
                  <a:gd name="connsiteX45" fmla="*/ 8673 w 22395"/>
                  <a:gd name="connsiteY45" fmla="*/ 107634 h 311278"/>
                  <a:gd name="connsiteX46" fmla="*/ 12102 w 22395"/>
                  <a:gd name="connsiteY46" fmla="*/ 110778 h 311278"/>
                  <a:gd name="connsiteX47" fmla="*/ 13055 w 22395"/>
                  <a:gd name="connsiteY47" fmla="*/ 128589 h 311278"/>
                  <a:gd name="connsiteX48" fmla="*/ 9912 w 22395"/>
                  <a:gd name="connsiteY48" fmla="*/ 132113 h 311278"/>
                  <a:gd name="connsiteX49" fmla="*/ 7912 w 22395"/>
                  <a:gd name="connsiteY49" fmla="*/ 96300 h 311278"/>
                  <a:gd name="connsiteX50" fmla="*/ 4673 w 22395"/>
                  <a:gd name="connsiteY50" fmla="*/ 93251 h 311278"/>
                  <a:gd name="connsiteX51" fmla="*/ 3721 w 22395"/>
                  <a:gd name="connsiteY51" fmla="*/ 75345 h 311278"/>
                  <a:gd name="connsiteX52" fmla="*/ 6959 w 22395"/>
                  <a:gd name="connsiteY52" fmla="*/ 72106 h 311278"/>
                  <a:gd name="connsiteX53" fmla="*/ 10198 w 22395"/>
                  <a:gd name="connsiteY53" fmla="*/ 75345 h 311278"/>
                  <a:gd name="connsiteX54" fmla="*/ 11150 w 22395"/>
                  <a:gd name="connsiteY54" fmla="*/ 93251 h 311278"/>
                  <a:gd name="connsiteX55" fmla="*/ 8112 w 22395"/>
                  <a:gd name="connsiteY55" fmla="*/ 96680 h 311278"/>
                  <a:gd name="connsiteX56" fmla="*/ 8102 w 22395"/>
                  <a:gd name="connsiteY56" fmla="*/ 96680 h 311278"/>
                  <a:gd name="connsiteX57" fmla="*/ 6006 w 22395"/>
                  <a:gd name="connsiteY57" fmla="*/ 60581 h 311278"/>
                  <a:gd name="connsiteX58" fmla="*/ 2768 w 22395"/>
                  <a:gd name="connsiteY58" fmla="*/ 57437 h 311278"/>
                  <a:gd name="connsiteX59" fmla="*/ 1815 w 22395"/>
                  <a:gd name="connsiteY59" fmla="*/ 39530 h 311278"/>
                  <a:gd name="connsiteX60" fmla="*/ 5663 w 22395"/>
                  <a:gd name="connsiteY60" fmla="*/ 36806 h 311278"/>
                  <a:gd name="connsiteX61" fmla="*/ 8388 w 22395"/>
                  <a:gd name="connsiteY61" fmla="*/ 39530 h 311278"/>
                  <a:gd name="connsiteX62" fmla="*/ 9340 w 22395"/>
                  <a:gd name="connsiteY62" fmla="*/ 57342 h 311278"/>
                  <a:gd name="connsiteX63" fmla="*/ 6197 w 22395"/>
                  <a:gd name="connsiteY63" fmla="*/ 60771 h 311278"/>
                  <a:gd name="connsiteX64" fmla="*/ 4197 w 22395"/>
                  <a:gd name="connsiteY64" fmla="*/ 24386 h 311278"/>
                  <a:gd name="connsiteX65" fmla="*/ 863 w 22395"/>
                  <a:gd name="connsiteY65" fmla="*/ 21242 h 311278"/>
                  <a:gd name="connsiteX66" fmla="*/ 6 w 22395"/>
                  <a:gd name="connsiteY66" fmla="*/ 3431 h 311278"/>
                  <a:gd name="connsiteX67" fmla="*/ 3044 w 22395"/>
                  <a:gd name="connsiteY67" fmla="*/ 2 h 311278"/>
                  <a:gd name="connsiteX68" fmla="*/ 3054 w 22395"/>
                  <a:gd name="connsiteY68" fmla="*/ 2 h 311278"/>
                  <a:gd name="connsiteX69" fmla="*/ 6483 w 22395"/>
                  <a:gd name="connsiteY69" fmla="*/ 3050 h 311278"/>
                  <a:gd name="connsiteX70" fmla="*/ 7435 w 22395"/>
                  <a:gd name="connsiteY70" fmla="*/ 20957 h 311278"/>
                  <a:gd name="connsiteX71" fmla="*/ 4292 w 22395"/>
                  <a:gd name="connsiteY71" fmla="*/ 24386 h 31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2395" h="311278">
                    <a:moveTo>
                      <a:pt x="19151" y="310898"/>
                    </a:moveTo>
                    <a:cubicBezTo>
                      <a:pt x="17437" y="310898"/>
                      <a:pt x="16017" y="309564"/>
                      <a:pt x="15913" y="307850"/>
                    </a:cubicBezTo>
                    <a:lnTo>
                      <a:pt x="14960" y="289943"/>
                    </a:lnTo>
                    <a:cubicBezTo>
                      <a:pt x="15274" y="288123"/>
                      <a:pt x="16989" y="286904"/>
                      <a:pt x="18808" y="287219"/>
                    </a:cubicBezTo>
                    <a:cubicBezTo>
                      <a:pt x="20199" y="287457"/>
                      <a:pt x="21294" y="288552"/>
                      <a:pt x="21532" y="289943"/>
                    </a:cubicBezTo>
                    <a:lnTo>
                      <a:pt x="22389" y="307850"/>
                    </a:lnTo>
                    <a:cubicBezTo>
                      <a:pt x="22494" y="309631"/>
                      <a:pt x="21142" y="311174"/>
                      <a:pt x="19351" y="311279"/>
                    </a:cubicBezTo>
                    <a:cubicBezTo>
                      <a:pt x="19351" y="311279"/>
                      <a:pt x="19341" y="311279"/>
                      <a:pt x="19341" y="311279"/>
                    </a:cubicBezTo>
                    <a:close/>
                    <a:moveTo>
                      <a:pt x="17246" y="275179"/>
                    </a:moveTo>
                    <a:cubicBezTo>
                      <a:pt x="15465" y="275341"/>
                      <a:pt x="13893" y="274017"/>
                      <a:pt x="13731" y="272236"/>
                    </a:cubicBezTo>
                    <a:cubicBezTo>
                      <a:pt x="13731" y="272169"/>
                      <a:pt x="13722" y="272102"/>
                      <a:pt x="13722" y="272036"/>
                    </a:cubicBezTo>
                    <a:lnTo>
                      <a:pt x="12769" y="254129"/>
                    </a:lnTo>
                    <a:cubicBezTo>
                      <a:pt x="12712" y="252319"/>
                      <a:pt x="14112" y="250804"/>
                      <a:pt x="15913" y="250700"/>
                    </a:cubicBezTo>
                    <a:cubicBezTo>
                      <a:pt x="17703" y="250690"/>
                      <a:pt x="19189" y="252062"/>
                      <a:pt x="19341" y="253843"/>
                    </a:cubicBezTo>
                    <a:lnTo>
                      <a:pt x="20294" y="271750"/>
                    </a:lnTo>
                    <a:cubicBezTo>
                      <a:pt x="20351" y="273560"/>
                      <a:pt x="18951" y="275074"/>
                      <a:pt x="17151" y="275179"/>
                    </a:cubicBezTo>
                    <a:close/>
                    <a:moveTo>
                      <a:pt x="15436" y="239365"/>
                    </a:moveTo>
                    <a:cubicBezTo>
                      <a:pt x="13703" y="239375"/>
                      <a:pt x="12255" y="238051"/>
                      <a:pt x="12102" y="236317"/>
                    </a:cubicBezTo>
                    <a:lnTo>
                      <a:pt x="11245" y="218410"/>
                    </a:lnTo>
                    <a:cubicBezTo>
                      <a:pt x="11140" y="216629"/>
                      <a:pt x="12493" y="215086"/>
                      <a:pt x="14284" y="214981"/>
                    </a:cubicBezTo>
                    <a:cubicBezTo>
                      <a:pt x="14284" y="214981"/>
                      <a:pt x="14293" y="214981"/>
                      <a:pt x="14293" y="214981"/>
                    </a:cubicBezTo>
                    <a:cubicBezTo>
                      <a:pt x="16074" y="214876"/>
                      <a:pt x="17617" y="216229"/>
                      <a:pt x="17722" y="218019"/>
                    </a:cubicBezTo>
                    <a:cubicBezTo>
                      <a:pt x="17722" y="218019"/>
                      <a:pt x="17722" y="218029"/>
                      <a:pt x="17722" y="218029"/>
                    </a:cubicBezTo>
                    <a:lnTo>
                      <a:pt x="18675" y="235936"/>
                    </a:lnTo>
                    <a:cubicBezTo>
                      <a:pt x="18732" y="237746"/>
                      <a:pt x="17332" y="239260"/>
                      <a:pt x="15531" y="239365"/>
                    </a:cubicBezTo>
                    <a:close/>
                    <a:moveTo>
                      <a:pt x="13531" y="203646"/>
                    </a:moveTo>
                    <a:cubicBezTo>
                      <a:pt x="11798" y="203599"/>
                      <a:pt x="10388" y="202237"/>
                      <a:pt x="10293" y="200503"/>
                    </a:cubicBezTo>
                    <a:lnTo>
                      <a:pt x="9340" y="182596"/>
                    </a:lnTo>
                    <a:cubicBezTo>
                      <a:pt x="9235" y="180815"/>
                      <a:pt x="10588" y="179272"/>
                      <a:pt x="12379" y="179167"/>
                    </a:cubicBezTo>
                    <a:cubicBezTo>
                      <a:pt x="12379" y="179167"/>
                      <a:pt x="12388" y="179167"/>
                      <a:pt x="12388" y="179167"/>
                    </a:cubicBezTo>
                    <a:cubicBezTo>
                      <a:pt x="14207" y="179110"/>
                      <a:pt x="15760" y="180491"/>
                      <a:pt x="15913" y="182310"/>
                    </a:cubicBezTo>
                    <a:lnTo>
                      <a:pt x="16770" y="200217"/>
                    </a:lnTo>
                    <a:cubicBezTo>
                      <a:pt x="16874" y="201998"/>
                      <a:pt x="15522" y="203542"/>
                      <a:pt x="13731" y="203646"/>
                    </a:cubicBezTo>
                    <a:cubicBezTo>
                      <a:pt x="13731" y="203646"/>
                      <a:pt x="13722" y="203646"/>
                      <a:pt x="13722" y="203646"/>
                    </a:cubicBezTo>
                    <a:close/>
                    <a:moveTo>
                      <a:pt x="11626" y="167832"/>
                    </a:moveTo>
                    <a:cubicBezTo>
                      <a:pt x="9912" y="167832"/>
                      <a:pt x="8492" y="166499"/>
                      <a:pt x="8388" y="164784"/>
                    </a:cubicBezTo>
                    <a:lnTo>
                      <a:pt x="7435" y="146877"/>
                    </a:lnTo>
                    <a:cubicBezTo>
                      <a:pt x="7378" y="145067"/>
                      <a:pt x="8778" y="143553"/>
                      <a:pt x="10579" y="143448"/>
                    </a:cubicBezTo>
                    <a:cubicBezTo>
                      <a:pt x="12350" y="143391"/>
                      <a:pt x="13855" y="144734"/>
                      <a:pt x="14007" y="146496"/>
                    </a:cubicBezTo>
                    <a:lnTo>
                      <a:pt x="14960" y="164403"/>
                    </a:lnTo>
                    <a:cubicBezTo>
                      <a:pt x="15017" y="166213"/>
                      <a:pt x="13617" y="167727"/>
                      <a:pt x="11817" y="167832"/>
                    </a:cubicBezTo>
                    <a:close/>
                    <a:moveTo>
                      <a:pt x="9816" y="132113"/>
                    </a:moveTo>
                    <a:cubicBezTo>
                      <a:pt x="8045" y="132113"/>
                      <a:pt x="6588" y="130732"/>
                      <a:pt x="6483" y="128970"/>
                    </a:cubicBezTo>
                    <a:lnTo>
                      <a:pt x="5625" y="111063"/>
                    </a:lnTo>
                    <a:cubicBezTo>
                      <a:pt x="5521" y="109282"/>
                      <a:pt x="6873" y="107739"/>
                      <a:pt x="8664" y="107634"/>
                    </a:cubicBezTo>
                    <a:cubicBezTo>
                      <a:pt x="8664" y="107634"/>
                      <a:pt x="8673" y="107634"/>
                      <a:pt x="8673" y="107634"/>
                    </a:cubicBezTo>
                    <a:cubicBezTo>
                      <a:pt x="10464" y="107625"/>
                      <a:pt x="11950" y="108996"/>
                      <a:pt x="12102" y="110778"/>
                    </a:cubicBezTo>
                    <a:lnTo>
                      <a:pt x="13055" y="128589"/>
                    </a:lnTo>
                    <a:cubicBezTo>
                      <a:pt x="13112" y="130418"/>
                      <a:pt x="11731" y="131961"/>
                      <a:pt x="9912" y="132113"/>
                    </a:cubicBezTo>
                    <a:close/>
                    <a:moveTo>
                      <a:pt x="7912" y="96300"/>
                    </a:moveTo>
                    <a:cubicBezTo>
                      <a:pt x="6197" y="96300"/>
                      <a:pt x="4778" y="94966"/>
                      <a:pt x="4673" y="93251"/>
                    </a:cubicBezTo>
                    <a:lnTo>
                      <a:pt x="3721" y="75345"/>
                    </a:lnTo>
                    <a:cubicBezTo>
                      <a:pt x="3721" y="73554"/>
                      <a:pt x="5168" y="72106"/>
                      <a:pt x="6959" y="72106"/>
                    </a:cubicBezTo>
                    <a:cubicBezTo>
                      <a:pt x="8750" y="72106"/>
                      <a:pt x="10198" y="73554"/>
                      <a:pt x="10198" y="75345"/>
                    </a:cubicBezTo>
                    <a:lnTo>
                      <a:pt x="11150" y="93251"/>
                    </a:lnTo>
                    <a:cubicBezTo>
                      <a:pt x="11255" y="95033"/>
                      <a:pt x="9902" y="96576"/>
                      <a:pt x="8112" y="96680"/>
                    </a:cubicBezTo>
                    <a:cubicBezTo>
                      <a:pt x="8112" y="96680"/>
                      <a:pt x="8102" y="96680"/>
                      <a:pt x="8102" y="96680"/>
                    </a:cubicBezTo>
                    <a:close/>
                    <a:moveTo>
                      <a:pt x="6006" y="60581"/>
                    </a:moveTo>
                    <a:cubicBezTo>
                      <a:pt x="4273" y="60533"/>
                      <a:pt x="2863" y="59171"/>
                      <a:pt x="2768" y="57437"/>
                    </a:cubicBezTo>
                    <a:lnTo>
                      <a:pt x="1815" y="39530"/>
                    </a:lnTo>
                    <a:cubicBezTo>
                      <a:pt x="2130" y="37711"/>
                      <a:pt x="3844" y="36492"/>
                      <a:pt x="5663" y="36806"/>
                    </a:cubicBezTo>
                    <a:cubicBezTo>
                      <a:pt x="7054" y="37044"/>
                      <a:pt x="8150" y="38140"/>
                      <a:pt x="8388" y="39530"/>
                    </a:cubicBezTo>
                    <a:lnTo>
                      <a:pt x="9340" y="57342"/>
                    </a:lnTo>
                    <a:cubicBezTo>
                      <a:pt x="9397" y="59152"/>
                      <a:pt x="7997" y="60667"/>
                      <a:pt x="6197" y="60771"/>
                    </a:cubicBezTo>
                    <a:close/>
                    <a:moveTo>
                      <a:pt x="4197" y="24386"/>
                    </a:moveTo>
                    <a:cubicBezTo>
                      <a:pt x="2425" y="24386"/>
                      <a:pt x="968" y="23005"/>
                      <a:pt x="863" y="21242"/>
                    </a:cubicBezTo>
                    <a:lnTo>
                      <a:pt x="6" y="3431"/>
                    </a:lnTo>
                    <a:cubicBezTo>
                      <a:pt x="-99" y="1650"/>
                      <a:pt x="1254" y="107"/>
                      <a:pt x="3044" y="2"/>
                    </a:cubicBezTo>
                    <a:cubicBezTo>
                      <a:pt x="3044" y="2"/>
                      <a:pt x="3054" y="2"/>
                      <a:pt x="3054" y="2"/>
                    </a:cubicBezTo>
                    <a:cubicBezTo>
                      <a:pt x="4825" y="-55"/>
                      <a:pt x="6330" y="1288"/>
                      <a:pt x="6483" y="3050"/>
                    </a:cubicBezTo>
                    <a:lnTo>
                      <a:pt x="7435" y="20957"/>
                    </a:lnTo>
                    <a:cubicBezTo>
                      <a:pt x="7492" y="22767"/>
                      <a:pt x="6092" y="24281"/>
                      <a:pt x="4292" y="24386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94762D4-0644-41DC-AF41-564CC078B387}"/>
                  </a:ext>
                </a:extLst>
              </p:cNvPr>
              <p:cNvSpPr/>
              <p:nvPr/>
            </p:nvSpPr>
            <p:spPr>
              <a:xfrm>
                <a:off x="-2186561" y="2158840"/>
                <a:ext cx="19720" cy="375570"/>
              </a:xfrm>
              <a:custGeom>
                <a:avLst/>
                <a:gdLst>
                  <a:gd name="connsiteX0" fmla="*/ 16480 w 19720"/>
                  <a:gd name="connsiteY0" fmla="*/ 375571 h 375570"/>
                  <a:gd name="connsiteX1" fmla="*/ 13242 w 19720"/>
                  <a:gd name="connsiteY1" fmla="*/ 372428 h 375570"/>
                  <a:gd name="connsiteX2" fmla="*/ 12194 w 19720"/>
                  <a:gd name="connsiteY2" fmla="*/ 342614 h 375570"/>
                  <a:gd name="connsiteX3" fmla="*/ 15137 w 19720"/>
                  <a:gd name="connsiteY3" fmla="*/ 339290 h 375570"/>
                  <a:gd name="connsiteX4" fmla="*/ 15337 w 19720"/>
                  <a:gd name="connsiteY4" fmla="*/ 339281 h 375570"/>
                  <a:gd name="connsiteX5" fmla="*/ 18652 w 19720"/>
                  <a:gd name="connsiteY5" fmla="*/ 341814 h 375570"/>
                  <a:gd name="connsiteX6" fmla="*/ 18671 w 19720"/>
                  <a:gd name="connsiteY6" fmla="*/ 342424 h 375570"/>
                  <a:gd name="connsiteX7" fmla="*/ 19719 w 19720"/>
                  <a:gd name="connsiteY7" fmla="*/ 372142 h 375570"/>
                  <a:gd name="connsiteX8" fmla="*/ 16575 w 19720"/>
                  <a:gd name="connsiteY8" fmla="*/ 375571 h 375570"/>
                  <a:gd name="connsiteX9" fmla="*/ 14385 w 19720"/>
                  <a:gd name="connsiteY9" fmla="*/ 316040 h 375570"/>
                  <a:gd name="connsiteX10" fmla="*/ 11051 w 19720"/>
                  <a:gd name="connsiteY10" fmla="*/ 312896 h 375570"/>
                  <a:gd name="connsiteX11" fmla="*/ 10003 w 19720"/>
                  <a:gd name="connsiteY11" fmla="*/ 283083 h 375570"/>
                  <a:gd name="connsiteX12" fmla="*/ 13146 w 19720"/>
                  <a:gd name="connsiteY12" fmla="*/ 279654 h 375570"/>
                  <a:gd name="connsiteX13" fmla="*/ 16556 w 19720"/>
                  <a:gd name="connsiteY13" fmla="*/ 282292 h 375570"/>
                  <a:gd name="connsiteX14" fmla="*/ 16575 w 19720"/>
                  <a:gd name="connsiteY14" fmla="*/ 282797 h 375570"/>
                  <a:gd name="connsiteX15" fmla="*/ 17623 w 19720"/>
                  <a:gd name="connsiteY15" fmla="*/ 312611 h 375570"/>
                  <a:gd name="connsiteX16" fmla="*/ 14480 w 19720"/>
                  <a:gd name="connsiteY16" fmla="*/ 316040 h 375570"/>
                  <a:gd name="connsiteX17" fmla="*/ 12194 w 19720"/>
                  <a:gd name="connsiteY17" fmla="*/ 256413 h 375570"/>
                  <a:gd name="connsiteX18" fmla="*/ 8955 w 19720"/>
                  <a:gd name="connsiteY18" fmla="*/ 253270 h 375570"/>
                  <a:gd name="connsiteX19" fmla="*/ 7907 w 19720"/>
                  <a:gd name="connsiteY19" fmla="*/ 223456 h 375570"/>
                  <a:gd name="connsiteX20" fmla="*/ 11051 w 19720"/>
                  <a:gd name="connsiteY20" fmla="*/ 220123 h 375570"/>
                  <a:gd name="connsiteX21" fmla="*/ 11051 w 19720"/>
                  <a:gd name="connsiteY21" fmla="*/ 220123 h 375570"/>
                  <a:gd name="connsiteX22" fmla="*/ 14375 w 19720"/>
                  <a:gd name="connsiteY22" fmla="*/ 222866 h 375570"/>
                  <a:gd name="connsiteX23" fmla="*/ 14385 w 19720"/>
                  <a:gd name="connsiteY23" fmla="*/ 223266 h 375570"/>
                  <a:gd name="connsiteX24" fmla="*/ 15432 w 19720"/>
                  <a:gd name="connsiteY24" fmla="*/ 253079 h 375570"/>
                  <a:gd name="connsiteX25" fmla="*/ 12489 w 19720"/>
                  <a:gd name="connsiteY25" fmla="*/ 256403 h 375570"/>
                  <a:gd name="connsiteX26" fmla="*/ 12289 w 19720"/>
                  <a:gd name="connsiteY26" fmla="*/ 256413 h 375570"/>
                  <a:gd name="connsiteX27" fmla="*/ 10098 w 19720"/>
                  <a:gd name="connsiteY27" fmla="*/ 196882 h 375570"/>
                  <a:gd name="connsiteX28" fmla="*/ 6764 w 19720"/>
                  <a:gd name="connsiteY28" fmla="*/ 193739 h 375570"/>
                  <a:gd name="connsiteX29" fmla="*/ 5717 w 19720"/>
                  <a:gd name="connsiteY29" fmla="*/ 163925 h 375570"/>
                  <a:gd name="connsiteX30" fmla="*/ 8860 w 19720"/>
                  <a:gd name="connsiteY30" fmla="*/ 160496 h 375570"/>
                  <a:gd name="connsiteX31" fmla="*/ 8860 w 19720"/>
                  <a:gd name="connsiteY31" fmla="*/ 160496 h 375570"/>
                  <a:gd name="connsiteX32" fmla="*/ 12194 w 19720"/>
                  <a:gd name="connsiteY32" fmla="*/ 163735 h 375570"/>
                  <a:gd name="connsiteX33" fmla="*/ 13242 w 19720"/>
                  <a:gd name="connsiteY33" fmla="*/ 193453 h 375570"/>
                  <a:gd name="connsiteX34" fmla="*/ 10098 w 19720"/>
                  <a:gd name="connsiteY34" fmla="*/ 196882 h 375570"/>
                  <a:gd name="connsiteX35" fmla="*/ 7907 w 19720"/>
                  <a:gd name="connsiteY35" fmla="*/ 137255 h 375570"/>
                  <a:gd name="connsiteX36" fmla="*/ 4669 w 19720"/>
                  <a:gd name="connsiteY36" fmla="*/ 134112 h 375570"/>
                  <a:gd name="connsiteX37" fmla="*/ 3621 w 19720"/>
                  <a:gd name="connsiteY37" fmla="*/ 104394 h 375570"/>
                  <a:gd name="connsiteX38" fmla="*/ 6764 w 19720"/>
                  <a:gd name="connsiteY38" fmla="*/ 100965 h 375570"/>
                  <a:gd name="connsiteX39" fmla="*/ 6764 w 19720"/>
                  <a:gd name="connsiteY39" fmla="*/ 100965 h 375570"/>
                  <a:gd name="connsiteX40" fmla="*/ 10003 w 19720"/>
                  <a:gd name="connsiteY40" fmla="*/ 104108 h 375570"/>
                  <a:gd name="connsiteX41" fmla="*/ 11051 w 19720"/>
                  <a:gd name="connsiteY41" fmla="*/ 133922 h 375570"/>
                  <a:gd name="connsiteX42" fmla="*/ 8108 w 19720"/>
                  <a:gd name="connsiteY42" fmla="*/ 137246 h 375570"/>
                  <a:gd name="connsiteX43" fmla="*/ 7907 w 19720"/>
                  <a:gd name="connsiteY43" fmla="*/ 137255 h 375570"/>
                  <a:gd name="connsiteX44" fmla="*/ 5812 w 19720"/>
                  <a:gd name="connsiteY44" fmla="*/ 77724 h 375570"/>
                  <a:gd name="connsiteX45" fmla="*/ 2478 w 19720"/>
                  <a:gd name="connsiteY45" fmla="*/ 74581 h 375570"/>
                  <a:gd name="connsiteX46" fmla="*/ 1430 w 19720"/>
                  <a:gd name="connsiteY46" fmla="*/ 44767 h 375570"/>
                  <a:gd name="connsiteX47" fmla="*/ 4374 w 19720"/>
                  <a:gd name="connsiteY47" fmla="*/ 41443 h 375570"/>
                  <a:gd name="connsiteX48" fmla="*/ 4574 w 19720"/>
                  <a:gd name="connsiteY48" fmla="*/ 41434 h 375570"/>
                  <a:gd name="connsiteX49" fmla="*/ 7984 w 19720"/>
                  <a:gd name="connsiteY49" fmla="*/ 44072 h 375570"/>
                  <a:gd name="connsiteX50" fmla="*/ 8003 w 19720"/>
                  <a:gd name="connsiteY50" fmla="*/ 44577 h 375570"/>
                  <a:gd name="connsiteX51" fmla="*/ 9051 w 19720"/>
                  <a:gd name="connsiteY51" fmla="*/ 74295 h 375570"/>
                  <a:gd name="connsiteX52" fmla="*/ 5907 w 19720"/>
                  <a:gd name="connsiteY52" fmla="*/ 77724 h 375570"/>
                  <a:gd name="connsiteX53" fmla="*/ 3621 w 19720"/>
                  <a:gd name="connsiteY53" fmla="*/ 18193 h 375570"/>
                  <a:gd name="connsiteX54" fmla="*/ 383 w 19720"/>
                  <a:gd name="connsiteY54" fmla="*/ 15050 h 375570"/>
                  <a:gd name="connsiteX55" fmla="*/ 2 w 19720"/>
                  <a:gd name="connsiteY55" fmla="*/ 3334 h 375570"/>
                  <a:gd name="connsiteX56" fmla="*/ 3145 w 19720"/>
                  <a:gd name="connsiteY56" fmla="*/ 0 h 375570"/>
                  <a:gd name="connsiteX57" fmla="*/ 3145 w 19720"/>
                  <a:gd name="connsiteY57" fmla="*/ 0 h 375570"/>
                  <a:gd name="connsiteX58" fmla="*/ 3145 w 19720"/>
                  <a:gd name="connsiteY58" fmla="*/ 0 h 375570"/>
                  <a:gd name="connsiteX59" fmla="*/ 6384 w 19720"/>
                  <a:gd name="connsiteY59" fmla="*/ 3143 h 375570"/>
                  <a:gd name="connsiteX60" fmla="*/ 6384 w 19720"/>
                  <a:gd name="connsiteY60" fmla="*/ 14764 h 375570"/>
                  <a:gd name="connsiteX61" fmla="*/ 3240 w 19720"/>
                  <a:gd name="connsiteY61" fmla="*/ 18193 h 37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20" h="375570">
                    <a:moveTo>
                      <a:pt x="16480" y="375571"/>
                    </a:moveTo>
                    <a:cubicBezTo>
                      <a:pt x="14746" y="375523"/>
                      <a:pt x="13337" y="374161"/>
                      <a:pt x="13242" y="372428"/>
                    </a:cubicBezTo>
                    <a:lnTo>
                      <a:pt x="12194" y="342614"/>
                    </a:lnTo>
                    <a:cubicBezTo>
                      <a:pt x="12089" y="340881"/>
                      <a:pt x="13403" y="339395"/>
                      <a:pt x="15137" y="339290"/>
                    </a:cubicBezTo>
                    <a:cubicBezTo>
                      <a:pt x="15204" y="339281"/>
                      <a:pt x="15270" y="339281"/>
                      <a:pt x="15337" y="339281"/>
                    </a:cubicBezTo>
                    <a:cubicBezTo>
                      <a:pt x="16956" y="339061"/>
                      <a:pt x="18442" y="340204"/>
                      <a:pt x="18652" y="341814"/>
                    </a:cubicBezTo>
                    <a:cubicBezTo>
                      <a:pt x="18680" y="342024"/>
                      <a:pt x="18690" y="342224"/>
                      <a:pt x="18671" y="342424"/>
                    </a:cubicBezTo>
                    <a:lnTo>
                      <a:pt x="19719" y="372142"/>
                    </a:lnTo>
                    <a:cubicBezTo>
                      <a:pt x="19775" y="373952"/>
                      <a:pt x="18375" y="375466"/>
                      <a:pt x="16575" y="375571"/>
                    </a:cubicBezTo>
                    <a:close/>
                    <a:moveTo>
                      <a:pt x="14385" y="316040"/>
                    </a:moveTo>
                    <a:cubicBezTo>
                      <a:pt x="12613" y="316040"/>
                      <a:pt x="11155" y="314658"/>
                      <a:pt x="11051" y="312896"/>
                    </a:cubicBezTo>
                    <a:lnTo>
                      <a:pt x="10003" y="283083"/>
                    </a:lnTo>
                    <a:cubicBezTo>
                      <a:pt x="9946" y="281273"/>
                      <a:pt x="11346" y="279759"/>
                      <a:pt x="13146" y="279654"/>
                    </a:cubicBezTo>
                    <a:cubicBezTo>
                      <a:pt x="14813" y="279445"/>
                      <a:pt x="16337" y="280626"/>
                      <a:pt x="16556" y="282292"/>
                    </a:cubicBezTo>
                    <a:cubicBezTo>
                      <a:pt x="16575" y="282464"/>
                      <a:pt x="16585" y="282626"/>
                      <a:pt x="16575" y="282797"/>
                    </a:cubicBezTo>
                    <a:lnTo>
                      <a:pt x="17623" y="312611"/>
                    </a:lnTo>
                    <a:cubicBezTo>
                      <a:pt x="17680" y="314420"/>
                      <a:pt x="16280" y="315935"/>
                      <a:pt x="14480" y="316040"/>
                    </a:cubicBezTo>
                    <a:close/>
                    <a:moveTo>
                      <a:pt x="12194" y="256413"/>
                    </a:moveTo>
                    <a:cubicBezTo>
                      <a:pt x="10441" y="256413"/>
                      <a:pt x="9003" y="255022"/>
                      <a:pt x="8955" y="253270"/>
                    </a:cubicBezTo>
                    <a:lnTo>
                      <a:pt x="7907" y="223456"/>
                    </a:lnTo>
                    <a:cubicBezTo>
                      <a:pt x="7850" y="221666"/>
                      <a:pt x="9260" y="220180"/>
                      <a:pt x="11051" y="220123"/>
                    </a:cubicBezTo>
                    <a:cubicBezTo>
                      <a:pt x="11051" y="220123"/>
                      <a:pt x="11051" y="220123"/>
                      <a:pt x="11051" y="220123"/>
                    </a:cubicBezTo>
                    <a:cubicBezTo>
                      <a:pt x="12727" y="219961"/>
                      <a:pt x="14213" y="221189"/>
                      <a:pt x="14375" y="222866"/>
                    </a:cubicBezTo>
                    <a:cubicBezTo>
                      <a:pt x="14385" y="222999"/>
                      <a:pt x="14385" y="223133"/>
                      <a:pt x="14385" y="223266"/>
                    </a:cubicBezTo>
                    <a:lnTo>
                      <a:pt x="15432" y="253079"/>
                    </a:lnTo>
                    <a:cubicBezTo>
                      <a:pt x="15537" y="254813"/>
                      <a:pt x="14223" y="256299"/>
                      <a:pt x="12489" y="256403"/>
                    </a:cubicBezTo>
                    <a:cubicBezTo>
                      <a:pt x="12422" y="256413"/>
                      <a:pt x="12356" y="256413"/>
                      <a:pt x="12289" y="256413"/>
                    </a:cubicBezTo>
                    <a:close/>
                    <a:moveTo>
                      <a:pt x="10098" y="196882"/>
                    </a:moveTo>
                    <a:cubicBezTo>
                      <a:pt x="8326" y="196882"/>
                      <a:pt x="6869" y="195501"/>
                      <a:pt x="6764" y="193739"/>
                    </a:cubicBezTo>
                    <a:lnTo>
                      <a:pt x="5717" y="163925"/>
                    </a:lnTo>
                    <a:cubicBezTo>
                      <a:pt x="5659" y="162115"/>
                      <a:pt x="7060" y="160601"/>
                      <a:pt x="8860" y="160496"/>
                    </a:cubicBezTo>
                    <a:lnTo>
                      <a:pt x="8860" y="160496"/>
                    </a:lnTo>
                    <a:cubicBezTo>
                      <a:pt x="10660" y="160496"/>
                      <a:pt x="12146" y="161935"/>
                      <a:pt x="12194" y="163735"/>
                    </a:cubicBezTo>
                    <a:lnTo>
                      <a:pt x="13242" y="193453"/>
                    </a:lnTo>
                    <a:cubicBezTo>
                      <a:pt x="13299" y="195262"/>
                      <a:pt x="11898" y="196777"/>
                      <a:pt x="10098" y="196882"/>
                    </a:cubicBezTo>
                    <a:close/>
                    <a:moveTo>
                      <a:pt x="7907" y="137255"/>
                    </a:moveTo>
                    <a:cubicBezTo>
                      <a:pt x="6155" y="137255"/>
                      <a:pt x="4717" y="135865"/>
                      <a:pt x="4669" y="134112"/>
                    </a:cubicBezTo>
                    <a:lnTo>
                      <a:pt x="3621" y="104394"/>
                    </a:lnTo>
                    <a:cubicBezTo>
                      <a:pt x="3564" y="102584"/>
                      <a:pt x="4964" y="101070"/>
                      <a:pt x="6764" y="100965"/>
                    </a:cubicBezTo>
                    <a:lnTo>
                      <a:pt x="6764" y="100965"/>
                    </a:lnTo>
                    <a:cubicBezTo>
                      <a:pt x="8498" y="101013"/>
                      <a:pt x="9908" y="102375"/>
                      <a:pt x="10003" y="104108"/>
                    </a:cubicBezTo>
                    <a:lnTo>
                      <a:pt x="11051" y="133922"/>
                    </a:lnTo>
                    <a:cubicBezTo>
                      <a:pt x="11155" y="135655"/>
                      <a:pt x="9841" y="137141"/>
                      <a:pt x="8108" y="137246"/>
                    </a:cubicBezTo>
                    <a:cubicBezTo>
                      <a:pt x="8041" y="137255"/>
                      <a:pt x="7974" y="137255"/>
                      <a:pt x="7907" y="137255"/>
                    </a:cubicBezTo>
                    <a:close/>
                    <a:moveTo>
                      <a:pt x="5812" y="77724"/>
                    </a:moveTo>
                    <a:cubicBezTo>
                      <a:pt x="4040" y="77724"/>
                      <a:pt x="2583" y="76343"/>
                      <a:pt x="2478" y="74581"/>
                    </a:cubicBezTo>
                    <a:lnTo>
                      <a:pt x="1430" y="44767"/>
                    </a:lnTo>
                    <a:cubicBezTo>
                      <a:pt x="1326" y="43034"/>
                      <a:pt x="2640" y="41548"/>
                      <a:pt x="4374" y="41443"/>
                    </a:cubicBezTo>
                    <a:cubicBezTo>
                      <a:pt x="4440" y="41434"/>
                      <a:pt x="4507" y="41434"/>
                      <a:pt x="4574" y="41434"/>
                    </a:cubicBezTo>
                    <a:cubicBezTo>
                      <a:pt x="6241" y="41224"/>
                      <a:pt x="7765" y="42405"/>
                      <a:pt x="7984" y="44072"/>
                    </a:cubicBezTo>
                    <a:cubicBezTo>
                      <a:pt x="8003" y="44244"/>
                      <a:pt x="8012" y="44406"/>
                      <a:pt x="8003" y="44577"/>
                    </a:cubicBezTo>
                    <a:lnTo>
                      <a:pt x="9051" y="74295"/>
                    </a:lnTo>
                    <a:cubicBezTo>
                      <a:pt x="9108" y="76105"/>
                      <a:pt x="7707" y="77619"/>
                      <a:pt x="5907" y="77724"/>
                    </a:cubicBezTo>
                    <a:close/>
                    <a:moveTo>
                      <a:pt x="3621" y="18193"/>
                    </a:moveTo>
                    <a:cubicBezTo>
                      <a:pt x="1869" y="18193"/>
                      <a:pt x="430" y="16802"/>
                      <a:pt x="383" y="15050"/>
                    </a:cubicBezTo>
                    <a:lnTo>
                      <a:pt x="2" y="3334"/>
                    </a:lnTo>
                    <a:cubicBezTo>
                      <a:pt x="-56" y="1543"/>
                      <a:pt x="1354" y="57"/>
                      <a:pt x="3145" y="0"/>
                    </a:cubicBezTo>
                    <a:cubicBezTo>
                      <a:pt x="3145" y="0"/>
                      <a:pt x="3145" y="0"/>
                      <a:pt x="3145" y="0"/>
                    </a:cubicBezTo>
                    <a:lnTo>
                      <a:pt x="3145" y="0"/>
                    </a:lnTo>
                    <a:cubicBezTo>
                      <a:pt x="4898" y="0"/>
                      <a:pt x="6336" y="1391"/>
                      <a:pt x="6384" y="3143"/>
                    </a:cubicBezTo>
                    <a:lnTo>
                      <a:pt x="6384" y="14764"/>
                    </a:lnTo>
                    <a:cubicBezTo>
                      <a:pt x="6441" y="16573"/>
                      <a:pt x="5040" y="18088"/>
                      <a:pt x="3240" y="18193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8F7F186-792D-49AB-9C8C-5D68E0E211FB}"/>
                  </a:ext>
                </a:extLst>
              </p:cNvPr>
              <p:cNvSpPr/>
              <p:nvPr/>
            </p:nvSpPr>
            <p:spPr>
              <a:xfrm>
                <a:off x="-2008353" y="1896991"/>
                <a:ext cx="33539" cy="523499"/>
              </a:xfrm>
              <a:custGeom>
                <a:avLst/>
                <a:gdLst>
                  <a:gd name="connsiteX0" fmla="*/ 30295 w 33539"/>
                  <a:gd name="connsiteY0" fmla="*/ 523119 h 523499"/>
                  <a:gd name="connsiteX1" fmla="*/ 27057 w 33539"/>
                  <a:gd name="connsiteY1" fmla="*/ 519976 h 523499"/>
                  <a:gd name="connsiteX2" fmla="*/ 25247 w 33539"/>
                  <a:gd name="connsiteY2" fmla="*/ 485591 h 523499"/>
                  <a:gd name="connsiteX3" fmla="*/ 28486 w 33539"/>
                  <a:gd name="connsiteY3" fmla="*/ 482352 h 523499"/>
                  <a:gd name="connsiteX4" fmla="*/ 31724 w 33539"/>
                  <a:gd name="connsiteY4" fmla="*/ 485591 h 523499"/>
                  <a:gd name="connsiteX5" fmla="*/ 33534 w 33539"/>
                  <a:gd name="connsiteY5" fmla="*/ 520071 h 523499"/>
                  <a:gd name="connsiteX6" fmla="*/ 30495 w 33539"/>
                  <a:gd name="connsiteY6" fmla="*/ 523500 h 523499"/>
                  <a:gd name="connsiteX7" fmla="*/ 30486 w 33539"/>
                  <a:gd name="connsiteY7" fmla="*/ 523500 h 523499"/>
                  <a:gd name="connsiteX8" fmla="*/ 26676 w 33539"/>
                  <a:gd name="connsiteY8" fmla="*/ 454253 h 523499"/>
                  <a:gd name="connsiteX9" fmla="*/ 23437 w 33539"/>
                  <a:gd name="connsiteY9" fmla="*/ 451110 h 523499"/>
                  <a:gd name="connsiteX10" fmla="*/ 21628 w 33539"/>
                  <a:gd name="connsiteY10" fmla="*/ 416725 h 523499"/>
                  <a:gd name="connsiteX11" fmla="*/ 24771 w 33539"/>
                  <a:gd name="connsiteY11" fmla="*/ 413200 h 523499"/>
                  <a:gd name="connsiteX12" fmla="*/ 28200 w 33539"/>
                  <a:gd name="connsiteY12" fmla="*/ 416344 h 523499"/>
                  <a:gd name="connsiteX13" fmla="*/ 30009 w 33539"/>
                  <a:gd name="connsiteY13" fmla="*/ 450729 h 523499"/>
                  <a:gd name="connsiteX14" fmla="*/ 26866 w 33539"/>
                  <a:gd name="connsiteY14" fmla="*/ 454253 h 523499"/>
                  <a:gd name="connsiteX15" fmla="*/ 23056 w 33539"/>
                  <a:gd name="connsiteY15" fmla="*/ 385388 h 523499"/>
                  <a:gd name="connsiteX16" fmla="*/ 19818 w 33539"/>
                  <a:gd name="connsiteY16" fmla="*/ 382244 h 523499"/>
                  <a:gd name="connsiteX17" fmla="*/ 18008 w 33539"/>
                  <a:gd name="connsiteY17" fmla="*/ 347764 h 523499"/>
                  <a:gd name="connsiteX18" fmla="*/ 21151 w 33539"/>
                  <a:gd name="connsiteY18" fmla="*/ 344335 h 523499"/>
                  <a:gd name="connsiteX19" fmla="*/ 24580 w 33539"/>
                  <a:gd name="connsiteY19" fmla="*/ 347478 h 523499"/>
                  <a:gd name="connsiteX20" fmla="*/ 26390 w 33539"/>
                  <a:gd name="connsiteY20" fmla="*/ 381863 h 523499"/>
                  <a:gd name="connsiteX21" fmla="*/ 23247 w 33539"/>
                  <a:gd name="connsiteY21" fmla="*/ 385292 h 523499"/>
                  <a:gd name="connsiteX22" fmla="*/ 19437 w 33539"/>
                  <a:gd name="connsiteY22" fmla="*/ 316427 h 523499"/>
                  <a:gd name="connsiteX23" fmla="*/ 16198 w 33539"/>
                  <a:gd name="connsiteY23" fmla="*/ 313379 h 523499"/>
                  <a:gd name="connsiteX24" fmla="*/ 14389 w 33539"/>
                  <a:gd name="connsiteY24" fmla="*/ 278898 h 523499"/>
                  <a:gd name="connsiteX25" fmla="*/ 18237 w 33539"/>
                  <a:gd name="connsiteY25" fmla="*/ 276174 h 523499"/>
                  <a:gd name="connsiteX26" fmla="*/ 20961 w 33539"/>
                  <a:gd name="connsiteY26" fmla="*/ 278898 h 523499"/>
                  <a:gd name="connsiteX27" fmla="*/ 22771 w 33539"/>
                  <a:gd name="connsiteY27" fmla="*/ 313283 h 523499"/>
                  <a:gd name="connsiteX28" fmla="*/ 19627 w 33539"/>
                  <a:gd name="connsiteY28" fmla="*/ 316712 h 523499"/>
                  <a:gd name="connsiteX29" fmla="*/ 15817 w 33539"/>
                  <a:gd name="connsiteY29" fmla="*/ 247561 h 523499"/>
                  <a:gd name="connsiteX30" fmla="*/ 12579 w 33539"/>
                  <a:gd name="connsiteY30" fmla="*/ 244513 h 523499"/>
                  <a:gd name="connsiteX31" fmla="*/ 10769 w 33539"/>
                  <a:gd name="connsiteY31" fmla="*/ 210032 h 523499"/>
                  <a:gd name="connsiteX32" fmla="*/ 13912 w 33539"/>
                  <a:gd name="connsiteY32" fmla="*/ 206603 h 523499"/>
                  <a:gd name="connsiteX33" fmla="*/ 17341 w 33539"/>
                  <a:gd name="connsiteY33" fmla="*/ 209747 h 523499"/>
                  <a:gd name="connsiteX34" fmla="*/ 19151 w 33539"/>
                  <a:gd name="connsiteY34" fmla="*/ 244132 h 523499"/>
                  <a:gd name="connsiteX35" fmla="*/ 16008 w 33539"/>
                  <a:gd name="connsiteY35" fmla="*/ 247561 h 523499"/>
                  <a:gd name="connsiteX36" fmla="*/ 12293 w 33539"/>
                  <a:gd name="connsiteY36" fmla="*/ 178695 h 523499"/>
                  <a:gd name="connsiteX37" fmla="*/ 8959 w 33539"/>
                  <a:gd name="connsiteY37" fmla="*/ 175647 h 523499"/>
                  <a:gd name="connsiteX38" fmla="*/ 7149 w 33539"/>
                  <a:gd name="connsiteY38" fmla="*/ 141167 h 523499"/>
                  <a:gd name="connsiteX39" fmla="*/ 10293 w 33539"/>
                  <a:gd name="connsiteY39" fmla="*/ 137738 h 523499"/>
                  <a:gd name="connsiteX40" fmla="*/ 13722 w 33539"/>
                  <a:gd name="connsiteY40" fmla="*/ 140786 h 523499"/>
                  <a:gd name="connsiteX41" fmla="*/ 15531 w 33539"/>
                  <a:gd name="connsiteY41" fmla="*/ 175266 h 523499"/>
                  <a:gd name="connsiteX42" fmla="*/ 12388 w 33539"/>
                  <a:gd name="connsiteY42" fmla="*/ 178695 h 523499"/>
                  <a:gd name="connsiteX43" fmla="*/ 8673 w 33539"/>
                  <a:gd name="connsiteY43" fmla="*/ 109829 h 523499"/>
                  <a:gd name="connsiteX44" fmla="*/ 5340 w 33539"/>
                  <a:gd name="connsiteY44" fmla="*/ 106686 h 523499"/>
                  <a:gd name="connsiteX45" fmla="*/ 3530 w 33539"/>
                  <a:gd name="connsiteY45" fmla="*/ 72301 h 523499"/>
                  <a:gd name="connsiteX46" fmla="*/ 7378 w 33539"/>
                  <a:gd name="connsiteY46" fmla="*/ 69577 h 523499"/>
                  <a:gd name="connsiteX47" fmla="*/ 10102 w 33539"/>
                  <a:gd name="connsiteY47" fmla="*/ 72301 h 523499"/>
                  <a:gd name="connsiteX48" fmla="*/ 11912 w 33539"/>
                  <a:gd name="connsiteY48" fmla="*/ 106781 h 523499"/>
                  <a:gd name="connsiteX49" fmla="*/ 8769 w 33539"/>
                  <a:gd name="connsiteY49" fmla="*/ 110210 h 523499"/>
                  <a:gd name="connsiteX50" fmla="*/ 5054 w 33539"/>
                  <a:gd name="connsiteY50" fmla="*/ 40964 h 523499"/>
                  <a:gd name="connsiteX51" fmla="*/ 1815 w 33539"/>
                  <a:gd name="connsiteY51" fmla="*/ 37820 h 523499"/>
                  <a:gd name="connsiteX52" fmla="*/ 6 w 33539"/>
                  <a:gd name="connsiteY52" fmla="*/ 3435 h 523499"/>
                  <a:gd name="connsiteX53" fmla="*/ 3044 w 33539"/>
                  <a:gd name="connsiteY53" fmla="*/ 7 h 523499"/>
                  <a:gd name="connsiteX54" fmla="*/ 3054 w 33539"/>
                  <a:gd name="connsiteY54" fmla="*/ 6 h 523499"/>
                  <a:gd name="connsiteX55" fmla="*/ 6483 w 33539"/>
                  <a:gd name="connsiteY55" fmla="*/ 3043 h 523499"/>
                  <a:gd name="connsiteX56" fmla="*/ 6483 w 33539"/>
                  <a:gd name="connsiteY56" fmla="*/ 3054 h 523499"/>
                  <a:gd name="connsiteX57" fmla="*/ 8292 w 33539"/>
                  <a:gd name="connsiteY57" fmla="*/ 37535 h 523499"/>
                  <a:gd name="connsiteX58" fmla="*/ 5254 w 33539"/>
                  <a:gd name="connsiteY58" fmla="*/ 40963 h 523499"/>
                  <a:gd name="connsiteX59" fmla="*/ 5245 w 33539"/>
                  <a:gd name="connsiteY59" fmla="*/ 40964 h 52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3539" h="523499">
                    <a:moveTo>
                      <a:pt x="30295" y="523119"/>
                    </a:moveTo>
                    <a:cubicBezTo>
                      <a:pt x="28543" y="523119"/>
                      <a:pt x="27104" y="521728"/>
                      <a:pt x="27057" y="519976"/>
                    </a:cubicBezTo>
                    <a:lnTo>
                      <a:pt x="25247" y="485591"/>
                    </a:lnTo>
                    <a:cubicBezTo>
                      <a:pt x="25247" y="483800"/>
                      <a:pt x="26695" y="482352"/>
                      <a:pt x="28486" y="482352"/>
                    </a:cubicBezTo>
                    <a:cubicBezTo>
                      <a:pt x="30276" y="482352"/>
                      <a:pt x="31724" y="483800"/>
                      <a:pt x="31724" y="485591"/>
                    </a:cubicBezTo>
                    <a:lnTo>
                      <a:pt x="33534" y="520071"/>
                    </a:lnTo>
                    <a:cubicBezTo>
                      <a:pt x="33639" y="521852"/>
                      <a:pt x="32286" y="523395"/>
                      <a:pt x="30495" y="523500"/>
                    </a:cubicBezTo>
                    <a:cubicBezTo>
                      <a:pt x="30495" y="523500"/>
                      <a:pt x="30486" y="523500"/>
                      <a:pt x="30486" y="523500"/>
                    </a:cubicBezTo>
                    <a:close/>
                    <a:moveTo>
                      <a:pt x="26676" y="454253"/>
                    </a:moveTo>
                    <a:cubicBezTo>
                      <a:pt x="24942" y="454206"/>
                      <a:pt x="23532" y="452844"/>
                      <a:pt x="23437" y="451110"/>
                    </a:cubicBezTo>
                    <a:lnTo>
                      <a:pt x="21628" y="416725"/>
                    </a:lnTo>
                    <a:cubicBezTo>
                      <a:pt x="21570" y="414905"/>
                      <a:pt x="22951" y="413353"/>
                      <a:pt x="24771" y="413200"/>
                    </a:cubicBezTo>
                    <a:cubicBezTo>
                      <a:pt x="26581" y="413143"/>
                      <a:pt x="28095" y="414544"/>
                      <a:pt x="28200" y="416344"/>
                    </a:cubicBezTo>
                    <a:lnTo>
                      <a:pt x="30009" y="450729"/>
                    </a:lnTo>
                    <a:cubicBezTo>
                      <a:pt x="30067" y="452548"/>
                      <a:pt x="28686" y="454101"/>
                      <a:pt x="26866" y="454253"/>
                    </a:cubicBezTo>
                    <a:close/>
                    <a:moveTo>
                      <a:pt x="23056" y="385388"/>
                    </a:moveTo>
                    <a:cubicBezTo>
                      <a:pt x="21323" y="385340"/>
                      <a:pt x="19913" y="383978"/>
                      <a:pt x="19818" y="382244"/>
                    </a:cubicBezTo>
                    <a:lnTo>
                      <a:pt x="18008" y="347764"/>
                    </a:lnTo>
                    <a:cubicBezTo>
                      <a:pt x="17951" y="345954"/>
                      <a:pt x="19351" y="344440"/>
                      <a:pt x="21151" y="344335"/>
                    </a:cubicBezTo>
                    <a:cubicBezTo>
                      <a:pt x="22942" y="344325"/>
                      <a:pt x="24428" y="345697"/>
                      <a:pt x="24580" y="347478"/>
                    </a:cubicBezTo>
                    <a:lnTo>
                      <a:pt x="26390" y="381863"/>
                    </a:lnTo>
                    <a:cubicBezTo>
                      <a:pt x="26447" y="383673"/>
                      <a:pt x="25047" y="385188"/>
                      <a:pt x="23247" y="385292"/>
                    </a:cubicBezTo>
                    <a:close/>
                    <a:moveTo>
                      <a:pt x="19437" y="316427"/>
                    </a:moveTo>
                    <a:cubicBezTo>
                      <a:pt x="17722" y="316427"/>
                      <a:pt x="16303" y="315093"/>
                      <a:pt x="16198" y="313379"/>
                    </a:cubicBezTo>
                    <a:lnTo>
                      <a:pt x="14389" y="278898"/>
                    </a:lnTo>
                    <a:cubicBezTo>
                      <a:pt x="14703" y="277079"/>
                      <a:pt x="16417" y="275860"/>
                      <a:pt x="18237" y="276174"/>
                    </a:cubicBezTo>
                    <a:cubicBezTo>
                      <a:pt x="19627" y="276412"/>
                      <a:pt x="20723" y="277507"/>
                      <a:pt x="20961" y="278898"/>
                    </a:cubicBezTo>
                    <a:lnTo>
                      <a:pt x="22771" y="313283"/>
                    </a:lnTo>
                    <a:cubicBezTo>
                      <a:pt x="22828" y="315093"/>
                      <a:pt x="21428" y="316608"/>
                      <a:pt x="19627" y="316712"/>
                    </a:cubicBezTo>
                    <a:close/>
                    <a:moveTo>
                      <a:pt x="15817" y="247561"/>
                    </a:moveTo>
                    <a:cubicBezTo>
                      <a:pt x="14103" y="247561"/>
                      <a:pt x="12683" y="246227"/>
                      <a:pt x="12579" y="244513"/>
                    </a:cubicBezTo>
                    <a:lnTo>
                      <a:pt x="10769" y="210032"/>
                    </a:lnTo>
                    <a:cubicBezTo>
                      <a:pt x="10712" y="208223"/>
                      <a:pt x="12112" y="206708"/>
                      <a:pt x="13912" y="206603"/>
                    </a:cubicBezTo>
                    <a:cubicBezTo>
                      <a:pt x="15684" y="206641"/>
                      <a:pt x="17151" y="207984"/>
                      <a:pt x="17341" y="209747"/>
                    </a:cubicBezTo>
                    <a:lnTo>
                      <a:pt x="19151" y="244132"/>
                    </a:lnTo>
                    <a:cubicBezTo>
                      <a:pt x="19208" y="245942"/>
                      <a:pt x="17808" y="247456"/>
                      <a:pt x="16008" y="247561"/>
                    </a:cubicBezTo>
                    <a:close/>
                    <a:moveTo>
                      <a:pt x="12293" y="178695"/>
                    </a:moveTo>
                    <a:cubicBezTo>
                      <a:pt x="10541" y="178752"/>
                      <a:pt x="9064" y="177400"/>
                      <a:pt x="8959" y="175647"/>
                    </a:cubicBezTo>
                    <a:lnTo>
                      <a:pt x="7149" y="141167"/>
                    </a:lnTo>
                    <a:cubicBezTo>
                      <a:pt x="7092" y="139357"/>
                      <a:pt x="8493" y="137842"/>
                      <a:pt x="10293" y="137738"/>
                    </a:cubicBezTo>
                    <a:cubicBezTo>
                      <a:pt x="12045" y="137728"/>
                      <a:pt x="13531" y="139043"/>
                      <a:pt x="13722" y="140786"/>
                    </a:cubicBezTo>
                    <a:lnTo>
                      <a:pt x="15531" y="175266"/>
                    </a:lnTo>
                    <a:cubicBezTo>
                      <a:pt x="15589" y="177076"/>
                      <a:pt x="14189" y="178590"/>
                      <a:pt x="12388" y="178695"/>
                    </a:cubicBezTo>
                    <a:close/>
                    <a:moveTo>
                      <a:pt x="8673" y="109829"/>
                    </a:moveTo>
                    <a:cubicBezTo>
                      <a:pt x="6902" y="109829"/>
                      <a:pt x="5445" y="108448"/>
                      <a:pt x="5340" y="106686"/>
                    </a:cubicBezTo>
                    <a:lnTo>
                      <a:pt x="3530" y="72301"/>
                    </a:lnTo>
                    <a:cubicBezTo>
                      <a:pt x="3844" y="70486"/>
                      <a:pt x="5559" y="69266"/>
                      <a:pt x="7378" y="69577"/>
                    </a:cubicBezTo>
                    <a:cubicBezTo>
                      <a:pt x="8769" y="69815"/>
                      <a:pt x="9864" y="70906"/>
                      <a:pt x="10102" y="72301"/>
                    </a:cubicBezTo>
                    <a:lnTo>
                      <a:pt x="11912" y="106781"/>
                    </a:lnTo>
                    <a:cubicBezTo>
                      <a:pt x="11969" y="108591"/>
                      <a:pt x="10569" y="110106"/>
                      <a:pt x="8769" y="110210"/>
                    </a:cubicBezTo>
                    <a:close/>
                    <a:moveTo>
                      <a:pt x="5054" y="40964"/>
                    </a:moveTo>
                    <a:cubicBezTo>
                      <a:pt x="3301" y="40964"/>
                      <a:pt x="1863" y="39572"/>
                      <a:pt x="1815" y="37820"/>
                    </a:cubicBezTo>
                    <a:lnTo>
                      <a:pt x="6" y="3435"/>
                    </a:lnTo>
                    <a:cubicBezTo>
                      <a:pt x="-99" y="1650"/>
                      <a:pt x="1254" y="115"/>
                      <a:pt x="3044" y="7"/>
                    </a:cubicBezTo>
                    <a:cubicBezTo>
                      <a:pt x="3044" y="6"/>
                      <a:pt x="3054" y="6"/>
                      <a:pt x="3054" y="6"/>
                    </a:cubicBezTo>
                    <a:cubicBezTo>
                      <a:pt x="4835" y="-103"/>
                      <a:pt x="6378" y="1258"/>
                      <a:pt x="6483" y="3043"/>
                    </a:cubicBezTo>
                    <a:cubicBezTo>
                      <a:pt x="6483" y="3046"/>
                      <a:pt x="6483" y="3050"/>
                      <a:pt x="6483" y="3054"/>
                    </a:cubicBezTo>
                    <a:lnTo>
                      <a:pt x="8292" y="37535"/>
                    </a:lnTo>
                    <a:cubicBezTo>
                      <a:pt x="8397" y="39320"/>
                      <a:pt x="7045" y="40855"/>
                      <a:pt x="5254" y="40963"/>
                    </a:cubicBezTo>
                    <a:cubicBezTo>
                      <a:pt x="5254" y="40964"/>
                      <a:pt x="5245" y="40964"/>
                      <a:pt x="5245" y="40964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A826915-B85D-4EBC-BFB8-52F32E46739A}"/>
                  </a:ext>
                </a:extLst>
              </p:cNvPr>
              <p:cNvSpPr/>
              <p:nvPr/>
            </p:nvSpPr>
            <p:spPr>
              <a:xfrm>
                <a:off x="-2843219" y="1889749"/>
                <a:ext cx="846018" cy="914885"/>
              </a:xfrm>
              <a:custGeom>
                <a:avLst/>
                <a:gdLst>
                  <a:gd name="connsiteX0" fmla="*/ 8102 w 846018"/>
                  <a:gd name="connsiteY0" fmla="*/ 914886 h 914885"/>
                  <a:gd name="connsiteX1" fmla="*/ 3911 w 846018"/>
                  <a:gd name="connsiteY1" fmla="*/ 913743 h 914885"/>
                  <a:gd name="connsiteX2" fmla="*/ 1149 w 846018"/>
                  <a:gd name="connsiteY2" fmla="*/ 902503 h 914885"/>
                  <a:gd name="connsiteX3" fmla="*/ 79254 w 846018"/>
                  <a:gd name="connsiteY3" fmla="*/ 773249 h 914885"/>
                  <a:gd name="connsiteX4" fmla="*/ 85160 w 846018"/>
                  <a:gd name="connsiteY4" fmla="*/ 769344 h 914885"/>
                  <a:gd name="connsiteX5" fmla="*/ 189935 w 846018"/>
                  <a:gd name="connsiteY5" fmla="*/ 754961 h 914885"/>
                  <a:gd name="connsiteX6" fmla="*/ 271564 w 846018"/>
                  <a:gd name="connsiteY6" fmla="*/ 640661 h 914885"/>
                  <a:gd name="connsiteX7" fmla="*/ 276612 w 846018"/>
                  <a:gd name="connsiteY7" fmla="*/ 637423 h 914885"/>
                  <a:gd name="connsiteX8" fmla="*/ 372719 w 846018"/>
                  <a:gd name="connsiteY8" fmla="*/ 617801 h 914885"/>
                  <a:gd name="connsiteX9" fmla="*/ 457492 w 846018"/>
                  <a:gd name="connsiteY9" fmla="*/ 438922 h 914885"/>
                  <a:gd name="connsiteX10" fmla="*/ 468407 w 846018"/>
                  <a:gd name="connsiteY10" fmla="*/ 435035 h 914885"/>
                  <a:gd name="connsiteX11" fmla="*/ 470160 w 846018"/>
                  <a:gd name="connsiteY11" fmla="*/ 436159 h 914885"/>
                  <a:gd name="connsiteX12" fmla="*/ 565410 w 846018"/>
                  <a:gd name="connsiteY12" fmla="*/ 516265 h 914885"/>
                  <a:gd name="connsiteX13" fmla="*/ 652659 w 846018"/>
                  <a:gd name="connsiteY13" fmla="*/ 269567 h 914885"/>
                  <a:gd name="connsiteX14" fmla="*/ 657612 w 846018"/>
                  <a:gd name="connsiteY14" fmla="*/ 264519 h 914885"/>
                  <a:gd name="connsiteX15" fmla="*/ 664661 w 846018"/>
                  <a:gd name="connsiteY15" fmla="*/ 265281 h 914885"/>
                  <a:gd name="connsiteX16" fmla="*/ 756482 w 846018"/>
                  <a:gd name="connsiteY16" fmla="*/ 321859 h 914885"/>
                  <a:gd name="connsiteX17" fmla="*/ 830015 w 846018"/>
                  <a:gd name="connsiteY17" fmla="*/ 5725 h 914885"/>
                  <a:gd name="connsiteX18" fmla="*/ 840292 w 846018"/>
                  <a:gd name="connsiteY18" fmla="*/ 383 h 914885"/>
                  <a:gd name="connsiteX19" fmla="*/ 845921 w 846018"/>
                  <a:gd name="connsiteY19" fmla="*/ 9439 h 914885"/>
                  <a:gd name="connsiteX20" fmla="*/ 769245 w 846018"/>
                  <a:gd name="connsiteY20" fmla="*/ 336623 h 914885"/>
                  <a:gd name="connsiteX21" fmla="*/ 759758 w 846018"/>
                  <a:gd name="connsiteY21" fmla="*/ 342795 h 914885"/>
                  <a:gd name="connsiteX22" fmla="*/ 757053 w 846018"/>
                  <a:gd name="connsiteY22" fmla="*/ 341671 h 914885"/>
                  <a:gd name="connsiteX23" fmla="*/ 664185 w 846018"/>
                  <a:gd name="connsiteY23" fmla="*/ 284521 h 914885"/>
                  <a:gd name="connsiteX24" fmla="*/ 576364 w 846018"/>
                  <a:gd name="connsiteY24" fmla="*/ 532838 h 914885"/>
                  <a:gd name="connsiteX25" fmla="*/ 570839 w 846018"/>
                  <a:gd name="connsiteY25" fmla="*/ 537982 h 914885"/>
                  <a:gd name="connsiteX26" fmla="*/ 563410 w 846018"/>
                  <a:gd name="connsiteY26" fmla="*/ 536362 h 914885"/>
                  <a:gd name="connsiteX27" fmla="*/ 467588 w 846018"/>
                  <a:gd name="connsiteY27" fmla="*/ 455495 h 914885"/>
                  <a:gd name="connsiteX28" fmla="*/ 385483 w 846018"/>
                  <a:gd name="connsiteY28" fmla="*/ 628564 h 914885"/>
                  <a:gd name="connsiteX29" fmla="*/ 379768 w 846018"/>
                  <a:gd name="connsiteY29" fmla="*/ 633041 h 914885"/>
                  <a:gd name="connsiteX30" fmla="*/ 282803 w 846018"/>
                  <a:gd name="connsiteY30" fmla="*/ 652758 h 914885"/>
                  <a:gd name="connsiteX31" fmla="*/ 200888 w 846018"/>
                  <a:gd name="connsiteY31" fmla="*/ 767058 h 914885"/>
                  <a:gd name="connsiteX32" fmla="*/ 195364 w 846018"/>
                  <a:gd name="connsiteY32" fmla="*/ 770392 h 914885"/>
                  <a:gd name="connsiteX33" fmla="*/ 91256 w 846018"/>
                  <a:gd name="connsiteY33" fmla="*/ 784870 h 914885"/>
                  <a:gd name="connsiteX34" fmla="*/ 15056 w 846018"/>
                  <a:gd name="connsiteY34" fmla="*/ 910790 h 914885"/>
                  <a:gd name="connsiteX35" fmla="*/ 8102 w 846018"/>
                  <a:gd name="connsiteY35" fmla="*/ 914886 h 91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46018" h="914885">
                    <a:moveTo>
                      <a:pt x="8102" y="914886"/>
                    </a:moveTo>
                    <a:cubicBezTo>
                      <a:pt x="6626" y="914876"/>
                      <a:pt x="5188" y="914486"/>
                      <a:pt x="3911" y="913743"/>
                    </a:cubicBezTo>
                    <a:cubicBezTo>
                      <a:pt x="92" y="911371"/>
                      <a:pt x="-1137" y="906380"/>
                      <a:pt x="1149" y="902503"/>
                    </a:cubicBezTo>
                    <a:lnTo>
                      <a:pt x="79254" y="773249"/>
                    </a:lnTo>
                    <a:cubicBezTo>
                      <a:pt x="80540" y="771125"/>
                      <a:pt x="82702" y="769696"/>
                      <a:pt x="85160" y="769344"/>
                    </a:cubicBezTo>
                    <a:lnTo>
                      <a:pt x="189935" y="754961"/>
                    </a:lnTo>
                    <a:lnTo>
                      <a:pt x="271564" y="640661"/>
                    </a:lnTo>
                    <a:cubicBezTo>
                      <a:pt x="272793" y="639004"/>
                      <a:pt x="274593" y="637851"/>
                      <a:pt x="276612" y="637423"/>
                    </a:cubicBezTo>
                    <a:lnTo>
                      <a:pt x="372719" y="617801"/>
                    </a:lnTo>
                    <a:lnTo>
                      <a:pt x="457492" y="438922"/>
                    </a:lnTo>
                    <a:cubicBezTo>
                      <a:pt x="459435" y="434835"/>
                      <a:pt x="464312" y="433092"/>
                      <a:pt x="468407" y="435035"/>
                    </a:cubicBezTo>
                    <a:cubicBezTo>
                      <a:pt x="469036" y="435331"/>
                      <a:pt x="469627" y="435712"/>
                      <a:pt x="470160" y="436159"/>
                    </a:cubicBezTo>
                    <a:lnTo>
                      <a:pt x="565410" y="516265"/>
                    </a:lnTo>
                    <a:lnTo>
                      <a:pt x="652659" y="269567"/>
                    </a:lnTo>
                    <a:cubicBezTo>
                      <a:pt x="653450" y="267214"/>
                      <a:pt x="655279" y="265357"/>
                      <a:pt x="657612" y="264519"/>
                    </a:cubicBezTo>
                    <a:cubicBezTo>
                      <a:pt x="659965" y="263766"/>
                      <a:pt x="662527" y="264043"/>
                      <a:pt x="664661" y="265281"/>
                    </a:cubicBezTo>
                    <a:lnTo>
                      <a:pt x="756482" y="321859"/>
                    </a:lnTo>
                    <a:lnTo>
                      <a:pt x="830015" y="5725"/>
                    </a:lnTo>
                    <a:cubicBezTo>
                      <a:pt x="831377" y="1411"/>
                      <a:pt x="835977" y="-980"/>
                      <a:pt x="840292" y="383"/>
                    </a:cubicBezTo>
                    <a:cubicBezTo>
                      <a:pt x="844150" y="1601"/>
                      <a:pt x="846541" y="5446"/>
                      <a:pt x="845921" y="9439"/>
                    </a:cubicBezTo>
                    <a:lnTo>
                      <a:pt x="769245" y="336623"/>
                    </a:lnTo>
                    <a:cubicBezTo>
                      <a:pt x="768331" y="340947"/>
                      <a:pt x="764083" y="343710"/>
                      <a:pt x="759758" y="342795"/>
                    </a:cubicBezTo>
                    <a:cubicBezTo>
                      <a:pt x="758796" y="342586"/>
                      <a:pt x="757882" y="342205"/>
                      <a:pt x="757053" y="341671"/>
                    </a:cubicBezTo>
                    <a:lnTo>
                      <a:pt x="664185" y="284521"/>
                    </a:lnTo>
                    <a:lnTo>
                      <a:pt x="576364" y="532838"/>
                    </a:lnTo>
                    <a:cubicBezTo>
                      <a:pt x="575516" y="535381"/>
                      <a:pt x="573430" y="537315"/>
                      <a:pt x="570839" y="537982"/>
                    </a:cubicBezTo>
                    <a:cubicBezTo>
                      <a:pt x="568248" y="538715"/>
                      <a:pt x="565467" y="538105"/>
                      <a:pt x="563410" y="536362"/>
                    </a:cubicBezTo>
                    <a:lnTo>
                      <a:pt x="467588" y="455495"/>
                    </a:lnTo>
                    <a:lnTo>
                      <a:pt x="385483" y="628564"/>
                    </a:lnTo>
                    <a:cubicBezTo>
                      <a:pt x="384388" y="630879"/>
                      <a:pt x="382273" y="632536"/>
                      <a:pt x="379768" y="633041"/>
                    </a:cubicBezTo>
                    <a:lnTo>
                      <a:pt x="282803" y="652758"/>
                    </a:lnTo>
                    <a:lnTo>
                      <a:pt x="200888" y="767058"/>
                    </a:lnTo>
                    <a:cubicBezTo>
                      <a:pt x="199641" y="768944"/>
                      <a:pt x="197612" y="770163"/>
                      <a:pt x="195364" y="770392"/>
                    </a:cubicBezTo>
                    <a:lnTo>
                      <a:pt x="91256" y="784870"/>
                    </a:lnTo>
                    <a:lnTo>
                      <a:pt x="15056" y="910790"/>
                    </a:lnTo>
                    <a:cubicBezTo>
                      <a:pt x="13589" y="913257"/>
                      <a:pt x="10969" y="914800"/>
                      <a:pt x="8102" y="9148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DDE105A-8DDA-4CAA-8F7D-3DAC0DB8775D}"/>
                  </a:ext>
                </a:extLst>
              </p:cNvPr>
              <p:cNvSpPr/>
              <p:nvPr/>
            </p:nvSpPr>
            <p:spPr>
              <a:xfrm>
                <a:off x="-2081728" y="1878284"/>
                <a:ext cx="111742" cy="114058"/>
              </a:xfrm>
              <a:custGeom>
                <a:avLst/>
                <a:gdLst>
                  <a:gd name="connsiteX0" fmla="*/ 103671 w 111742"/>
                  <a:gd name="connsiteY0" fmla="*/ 114059 h 114058"/>
                  <a:gd name="connsiteX1" fmla="*/ 95765 w 111742"/>
                  <a:gd name="connsiteY1" fmla="*/ 107963 h 114058"/>
                  <a:gd name="connsiteX2" fmla="*/ 73762 w 111742"/>
                  <a:gd name="connsiteY2" fmla="*/ 24619 h 114058"/>
                  <a:gd name="connsiteX3" fmla="*/ 14707 w 111742"/>
                  <a:gd name="connsiteY3" fmla="*/ 88722 h 114058"/>
                  <a:gd name="connsiteX4" fmla="*/ 3229 w 111742"/>
                  <a:gd name="connsiteY4" fmla="*/ 90267 h 114058"/>
                  <a:gd name="connsiteX5" fmla="*/ 1677 w 111742"/>
                  <a:gd name="connsiteY5" fmla="*/ 78786 h 114058"/>
                  <a:gd name="connsiteX6" fmla="*/ 2706 w 111742"/>
                  <a:gd name="connsiteY6" fmla="*/ 77673 h 114058"/>
                  <a:gd name="connsiteX7" fmla="*/ 71857 w 111742"/>
                  <a:gd name="connsiteY7" fmla="*/ 2616 h 114058"/>
                  <a:gd name="connsiteX8" fmla="*/ 83430 w 111742"/>
                  <a:gd name="connsiteY8" fmla="*/ 2190 h 114058"/>
                  <a:gd name="connsiteX9" fmla="*/ 85764 w 111742"/>
                  <a:gd name="connsiteY9" fmla="*/ 6045 h 114058"/>
                  <a:gd name="connsiteX10" fmla="*/ 111576 w 111742"/>
                  <a:gd name="connsiteY10" fmla="*/ 103772 h 114058"/>
                  <a:gd name="connsiteX11" fmla="*/ 105766 w 111742"/>
                  <a:gd name="connsiteY11" fmla="*/ 113297 h 114058"/>
                  <a:gd name="connsiteX12" fmla="*/ 103671 w 111742"/>
                  <a:gd name="connsiteY12" fmla="*/ 114059 h 114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742" h="114058">
                    <a:moveTo>
                      <a:pt x="103671" y="114059"/>
                    </a:moveTo>
                    <a:cubicBezTo>
                      <a:pt x="99956" y="114053"/>
                      <a:pt x="96717" y="111552"/>
                      <a:pt x="95765" y="107963"/>
                    </a:cubicBezTo>
                    <a:lnTo>
                      <a:pt x="73762" y="24619"/>
                    </a:lnTo>
                    <a:lnTo>
                      <a:pt x="14707" y="88722"/>
                    </a:lnTo>
                    <a:cubicBezTo>
                      <a:pt x="11964" y="92319"/>
                      <a:pt x="6820" y="93010"/>
                      <a:pt x="3229" y="90267"/>
                    </a:cubicBezTo>
                    <a:cubicBezTo>
                      <a:pt x="-371" y="87523"/>
                      <a:pt x="-1066" y="82382"/>
                      <a:pt x="1677" y="78786"/>
                    </a:cubicBezTo>
                    <a:cubicBezTo>
                      <a:pt x="1991" y="78384"/>
                      <a:pt x="2334" y="78011"/>
                      <a:pt x="2706" y="77673"/>
                    </a:cubicBezTo>
                    <a:lnTo>
                      <a:pt x="71857" y="2616"/>
                    </a:lnTo>
                    <a:cubicBezTo>
                      <a:pt x="74933" y="-698"/>
                      <a:pt x="80115" y="-889"/>
                      <a:pt x="83430" y="2190"/>
                    </a:cubicBezTo>
                    <a:cubicBezTo>
                      <a:pt x="84554" y="3233"/>
                      <a:pt x="85363" y="4568"/>
                      <a:pt x="85764" y="6045"/>
                    </a:cubicBezTo>
                    <a:lnTo>
                      <a:pt x="111576" y="103772"/>
                    </a:lnTo>
                    <a:cubicBezTo>
                      <a:pt x="112433" y="107979"/>
                      <a:pt x="109900" y="112136"/>
                      <a:pt x="105766" y="113297"/>
                    </a:cubicBezTo>
                    <a:cubicBezTo>
                      <a:pt x="105109" y="113648"/>
                      <a:pt x="104404" y="113905"/>
                      <a:pt x="103671" y="11405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1100608-E384-42CE-B022-A83AFF971FC3}"/>
                  </a:ext>
                </a:extLst>
              </p:cNvPr>
              <p:cNvSpPr/>
              <p:nvPr/>
            </p:nvSpPr>
            <p:spPr>
              <a:xfrm>
                <a:off x="-2838711" y="2360378"/>
                <a:ext cx="952681" cy="570273"/>
              </a:xfrm>
              <a:custGeom>
                <a:avLst/>
                <a:gdLst>
                  <a:gd name="connsiteX0" fmla="*/ 3594 w 952681"/>
                  <a:gd name="connsiteY0" fmla="*/ 570273 h 570273"/>
                  <a:gd name="connsiteX1" fmla="*/ 546 w 952681"/>
                  <a:gd name="connsiteY1" fmla="*/ 568558 h 570273"/>
                  <a:gd name="connsiteX2" fmla="*/ 1632 w 952681"/>
                  <a:gd name="connsiteY2" fmla="*/ 563691 h 570273"/>
                  <a:gd name="connsiteX3" fmla="*/ 1784 w 952681"/>
                  <a:gd name="connsiteY3" fmla="*/ 563605 h 570273"/>
                  <a:gd name="connsiteX4" fmla="*/ 947426 w 952681"/>
                  <a:gd name="connsiteY4" fmla="*/ 392 h 570273"/>
                  <a:gd name="connsiteX5" fmla="*/ 952294 w 952681"/>
                  <a:gd name="connsiteY5" fmla="*/ 1992 h 570273"/>
                  <a:gd name="connsiteX6" fmla="*/ 951141 w 952681"/>
                  <a:gd name="connsiteY6" fmla="*/ 6583 h 570273"/>
                  <a:gd name="connsiteX7" fmla="*/ 5213 w 952681"/>
                  <a:gd name="connsiteY7" fmla="*/ 569797 h 570273"/>
                  <a:gd name="connsiteX8" fmla="*/ 3594 w 952681"/>
                  <a:gd name="connsiteY8" fmla="*/ 570273 h 570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2681" h="570273">
                    <a:moveTo>
                      <a:pt x="3594" y="570273"/>
                    </a:moveTo>
                    <a:cubicBezTo>
                      <a:pt x="2337" y="570301"/>
                      <a:pt x="1175" y="569644"/>
                      <a:pt x="546" y="568558"/>
                    </a:cubicBezTo>
                    <a:cubicBezTo>
                      <a:pt x="-492" y="566910"/>
                      <a:pt x="-6" y="564739"/>
                      <a:pt x="1632" y="563691"/>
                    </a:cubicBezTo>
                    <a:cubicBezTo>
                      <a:pt x="1680" y="563662"/>
                      <a:pt x="1737" y="563634"/>
                      <a:pt x="1784" y="563605"/>
                    </a:cubicBezTo>
                    <a:lnTo>
                      <a:pt x="947426" y="392"/>
                    </a:lnTo>
                    <a:cubicBezTo>
                      <a:pt x="949208" y="-513"/>
                      <a:pt x="951389" y="201"/>
                      <a:pt x="952294" y="1992"/>
                    </a:cubicBezTo>
                    <a:cubicBezTo>
                      <a:pt x="953103" y="3592"/>
                      <a:pt x="952608" y="5545"/>
                      <a:pt x="951141" y="6583"/>
                    </a:cubicBezTo>
                    <a:lnTo>
                      <a:pt x="5213" y="569797"/>
                    </a:lnTo>
                    <a:cubicBezTo>
                      <a:pt x="4728" y="570092"/>
                      <a:pt x="4166" y="570254"/>
                      <a:pt x="3594" y="5702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</p:grpSp>
      </p:grp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10459A0-84E4-4CE7-8D7F-45FF1BB082E7}"/>
              </a:ext>
            </a:extLst>
          </p:cNvPr>
          <p:cNvSpPr/>
          <p:nvPr/>
        </p:nvSpPr>
        <p:spPr>
          <a:xfrm>
            <a:off x="3971108" y="647631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56CC076-D610-4140-B660-8511CC428153}"/>
              </a:ext>
            </a:extLst>
          </p:cNvPr>
          <p:cNvSpPr/>
          <p:nvPr/>
        </p:nvSpPr>
        <p:spPr>
          <a:xfrm>
            <a:off x="4088345" y="772343"/>
            <a:ext cx="1652055" cy="961790"/>
          </a:xfrm>
          <a:prstGeom prst="roundRect">
            <a:avLst>
              <a:gd name="adj" fmla="val 24488"/>
            </a:avLst>
          </a:prstGeom>
          <a:solidFill>
            <a:schemeClr val="accent4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Pembina Data</a:t>
            </a:r>
            <a:endParaRPr lang="id-ID" sz="2400" b="1" dirty="0">
              <a:latin typeface="Century Gothic" panose="020B0502020202020204" pitchFamily="34" charset="0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F5862364-131B-4CE7-B104-8CB1A4739044}"/>
              </a:ext>
            </a:extLst>
          </p:cNvPr>
          <p:cNvSpPr/>
          <p:nvPr/>
        </p:nvSpPr>
        <p:spPr>
          <a:xfrm>
            <a:off x="3971108" y="2145506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1AFA5F7B-2B96-49E5-9174-DD3D72D067A4}"/>
              </a:ext>
            </a:extLst>
          </p:cNvPr>
          <p:cNvSpPr/>
          <p:nvPr/>
        </p:nvSpPr>
        <p:spPr>
          <a:xfrm>
            <a:off x="4088345" y="2270218"/>
            <a:ext cx="1652055" cy="961790"/>
          </a:xfrm>
          <a:prstGeom prst="roundRect">
            <a:avLst>
              <a:gd name="adj" fmla="val 24488"/>
            </a:avLst>
          </a:prstGeom>
          <a:solidFill>
            <a:schemeClr val="accent4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entury Gothic" panose="020B0502020202020204" pitchFamily="34" charset="0"/>
              </a:rPr>
              <a:t>Produsen</a:t>
            </a:r>
            <a:r>
              <a:rPr lang="en-US" sz="2000" b="1" dirty="0">
                <a:latin typeface="Century Gothic" panose="020B0502020202020204" pitchFamily="34" charset="0"/>
              </a:rPr>
              <a:t> Data</a:t>
            </a:r>
            <a:endParaRPr lang="id-ID" sz="2000" b="1" dirty="0">
              <a:latin typeface="Century Gothic" panose="020B0502020202020204" pitchFamily="34" charset="0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BB99A139-04D8-4CA5-897B-ED0F22988927}"/>
              </a:ext>
            </a:extLst>
          </p:cNvPr>
          <p:cNvSpPr/>
          <p:nvPr/>
        </p:nvSpPr>
        <p:spPr>
          <a:xfrm>
            <a:off x="3971108" y="3643381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E7BF72C-1AE7-49A6-9D6A-10F1D83AEA52}"/>
              </a:ext>
            </a:extLst>
          </p:cNvPr>
          <p:cNvSpPr/>
          <p:nvPr/>
        </p:nvSpPr>
        <p:spPr>
          <a:xfrm>
            <a:off x="4088345" y="3768093"/>
            <a:ext cx="1652055" cy="961790"/>
          </a:xfrm>
          <a:prstGeom prst="roundRect">
            <a:avLst>
              <a:gd name="adj" fmla="val 24488"/>
            </a:avLst>
          </a:prstGeom>
          <a:solidFill>
            <a:schemeClr val="accent4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Century Gothic" panose="020B0502020202020204" pitchFamily="34" charset="0"/>
              </a:rPr>
              <a:t>Walidata</a:t>
            </a:r>
            <a:endParaRPr lang="id-ID" sz="2400" b="1" dirty="0">
              <a:latin typeface="Century Gothic" panose="020B0502020202020204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A5BE8D89-0BAE-42B3-86B5-8B28D01220E9}"/>
              </a:ext>
            </a:extLst>
          </p:cNvPr>
          <p:cNvSpPr/>
          <p:nvPr/>
        </p:nvSpPr>
        <p:spPr>
          <a:xfrm>
            <a:off x="3971108" y="5141256"/>
            <a:ext cx="7654835" cy="1211214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EFABEA23-041B-43A7-A747-8CB89FDACAA2}"/>
              </a:ext>
            </a:extLst>
          </p:cNvPr>
          <p:cNvSpPr/>
          <p:nvPr/>
        </p:nvSpPr>
        <p:spPr>
          <a:xfrm>
            <a:off x="4088345" y="5265968"/>
            <a:ext cx="1652055" cy="961790"/>
          </a:xfrm>
          <a:prstGeom prst="roundRect">
            <a:avLst>
              <a:gd name="adj" fmla="val 24488"/>
            </a:avLst>
          </a:prstGeom>
          <a:solidFill>
            <a:schemeClr val="accent4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atin typeface="Century Gothic" panose="020B0502020202020204" pitchFamily="34" charset="0"/>
              </a:rPr>
              <a:t>Pengguna</a:t>
            </a:r>
            <a:endParaRPr lang="en-US" sz="2000" b="1" dirty="0">
              <a:latin typeface="Century Gothic" panose="020B0502020202020204" pitchFamily="34" charset="0"/>
            </a:endParaRPr>
          </a:p>
          <a:p>
            <a:pPr algn="ctr"/>
            <a:r>
              <a:rPr lang="en-US" sz="2000" b="1" dirty="0">
                <a:latin typeface="Century Gothic" panose="020B0502020202020204" pitchFamily="34" charset="0"/>
              </a:rPr>
              <a:t>Data</a:t>
            </a:r>
            <a:endParaRPr lang="id-ID" sz="2000" b="1" dirty="0">
              <a:latin typeface="Century Gothic" panose="020B0502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E203B9-26C4-42E9-B47E-48F2F467A53B}"/>
              </a:ext>
            </a:extLst>
          </p:cNvPr>
          <p:cNvSpPr/>
          <p:nvPr/>
        </p:nvSpPr>
        <p:spPr>
          <a:xfrm>
            <a:off x="5740400" y="772343"/>
            <a:ext cx="5598160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dirty="0" err="1">
                <a:solidFill>
                  <a:schemeClr val="accent2"/>
                </a:solidFill>
              </a:rPr>
              <a:t>Mengukur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kematangan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penyelenggaraan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statistik</a:t>
            </a:r>
            <a:r>
              <a:rPr lang="en-US" sz="2400" dirty="0">
                <a:solidFill>
                  <a:schemeClr val="accent2"/>
                </a:solidFill>
              </a:rPr>
              <a:t>, dan </a:t>
            </a:r>
            <a:r>
              <a:rPr lang="en-US" sz="2400" dirty="0" err="1">
                <a:solidFill>
                  <a:schemeClr val="accent2"/>
                </a:solidFill>
              </a:rPr>
              <a:t>arah</a:t>
            </a:r>
            <a:r>
              <a:rPr lang="en-US" sz="2400" dirty="0">
                <a:solidFill>
                  <a:schemeClr val="accent2"/>
                </a:solidFill>
              </a:rPr>
              <a:t> strategi </a:t>
            </a:r>
            <a:r>
              <a:rPr lang="en-US" sz="2400" dirty="0" err="1">
                <a:solidFill>
                  <a:schemeClr val="accent2"/>
                </a:solidFill>
              </a:rPr>
              <a:t>pembinaan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statistik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2472081-423D-4ACF-B409-592053C72084}"/>
              </a:ext>
            </a:extLst>
          </p:cNvPr>
          <p:cNvSpPr/>
          <p:nvPr/>
        </p:nvSpPr>
        <p:spPr>
          <a:xfrm>
            <a:off x="5740400" y="2270218"/>
            <a:ext cx="5598160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dirty="0" err="1">
                <a:solidFill>
                  <a:schemeClr val="accent2"/>
                </a:solidFill>
              </a:rPr>
              <a:t>Menghindari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duplikasi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kegiatan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efisiensi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anggaran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peningkatan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nilai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organisasi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tentang</a:t>
            </a:r>
            <a:r>
              <a:rPr lang="en-US" sz="2400" dirty="0">
                <a:solidFill>
                  <a:schemeClr val="accent2"/>
                </a:solidFill>
              </a:rPr>
              <a:t> tata </a:t>
            </a:r>
            <a:r>
              <a:rPr lang="en-US" sz="2400" dirty="0" err="1">
                <a:solidFill>
                  <a:schemeClr val="accent2"/>
                </a:solidFill>
              </a:rPr>
              <a:t>kelola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informasi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0372573-B3F6-402D-B3A4-0CB4CE36EA82}"/>
              </a:ext>
            </a:extLst>
          </p:cNvPr>
          <p:cNvSpPr/>
          <p:nvPr/>
        </p:nvSpPr>
        <p:spPr>
          <a:xfrm>
            <a:off x="5740400" y="3768093"/>
            <a:ext cx="5598160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id-ID" sz="2400" dirty="0">
                <a:solidFill>
                  <a:schemeClr val="accent2"/>
                </a:solidFill>
              </a:rPr>
              <a:t>Memudahkan </a:t>
            </a:r>
            <a:r>
              <a:rPr lang="en-US" sz="2400" dirty="0" err="1">
                <a:solidFill>
                  <a:schemeClr val="accent2"/>
                </a:solidFill>
              </a:rPr>
              <a:t>interpretasi</a:t>
            </a:r>
            <a:r>
              <a:rPr lang="en-US" sz="2400" dirty="0">
                <a:solidFill>
                  <a:schemeClr val="accent2"/>
                </a:solidFill>
              </a:rPr>
              <a:t> data, </a:t>
            </a:r>
            <a:r>
              <a:rPr lang="en-US" sz="2400" dirty="0" err="1">
                <a:solidFill>
                  <a:schemeClr val="accent2"/>
                </a:solidFill>
              </a:rPr>
              <a:t>pengelolaan</a:t>
            </a:r>
            <a:r>
              <a:rPr lang="en-US" sz="2400" dirty="0">
                <a:solidFill>
                  <a:schemeClr val="accent2"/>
                </a:solidFill>
              </a:rPr>
              <a:t> data, </a:t>
            </a:r>
            <a:r>
              <a:rPr lang="en-US" sz="2400" dirty="0" err="1">
                <a:solidFill>
                  <a:schemeClr val="accent2"/>
                </a:solidFill>
              </a:rPr>
              <a:t>dokumentasi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pengendalian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mutu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AE9389D-5399-4688-9431-FAE096610CDC}"/>
              </a:ext>
            </a:extLst>
          </p:cNvPr>
          <p:cNvSpPr/>
          <p:nvPr/>
        </p:nvSpPr>
        <p:spPr>
          <a:xfrm>
            <a:off x="5740400" y="5265968"/>
            <a:ext cx="5598160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dirty="0" err="1">
                <a:solidFill>
                  <a:schemeClr val="accent2"/>
                </a:solidFill>
              </a:rPr>
              <a:t>Memudahkan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interpretasi</a:t>
            </a:r>
            <a:r>
              <a:rPr lang="en-US" sz="2400" dirty="0">
                <a:solidFill>
                  <a:schemeClr val="accent2"/>
                </a:solidFill>
              </a:rPr>
              <a:t> data, </a:t>
            </a:r>
            <a:r>
              <a:rPr lang="en-US" sz="2400" dirty="0" err="1">
                <a:solidFill>
                  <a:schemeClr val="accent2"/>
                </a:solidFill>
              </a:rPr>
              <a:t>ketepatan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perumusan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kesimpulan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memudahkan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pencarian</a:t>
            </a:r>
            <a:r>
              <a:rPr lang="en-US" sz="2400" dirty="0">
                <a:solidFill>
                  <a:schemeClr val="accent2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343570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AD27CF-F4AD-4BDE-86E6-7DAA73072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7" y="5914876"/>
            <a:ext cx="1415143" cy="939820"/>
          </a:xfrm>
          <a:prstGeom prst="rect">
            <a:avLst/>
          </a:prstGeom>
        </p:spPr>
      </p:pic>
      <p:sp>
        <p:nvSpPr>
          <p:cNvPr id="7" name="Rectangle: Top Corners Rounded 6"/>
          <p:cNvSpPr/>
          <p:nvPr/>
        </p:nvSpPr>
        <p:spPr>
          <a:xfrm rot="5400000">
            <a:off x="6209700" y="-4601700"/>
            <a:ext cx="1152000" cy="10355400"/>
          </a:xfrm>
          <a:prstGeom prst="round2SameRect">
            <a:avLst>
              <a:gd name="adj1" fmla="val 29254"/>
              <a:gd name="adj2" fmla="val 0"/>
            </a:avLst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PELAKSANA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DE7C7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METADATA STATISTIK DI DAERAH</a:t>
            </a:r>
            <a:endParaRPr kumimoji="0" lang="en-US" sz="3600" b="0" i="1" u="none" strike="noStrike" kern="1200" cap="none" spc="0" normalizeH="0" baseline="0" noProof="0" dirty="0">
              <a:ln>
                <a:noFill/>
              </a:ln>
              <a:solidFill>
                <a:srgbClr val="DDE7C7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A4F629C-598B-407B-A116-260FA71AC8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11575474" y="271136"/>
            <a:ext cx="543409" cy="543409"/>
          </a:xfrm>
          <a:prstGeom prst="rect">
            <a:avLst/>
          </a:prstGeom>
        </p:spPr>
      </p:pic>
      <p:grpSp>
        <p:nvGrpSpPr>
          <p:cNvPr id="31" name="组合 5">
            <a:extLst>
              <a:ext uri="{FF2B5EF4-FFF2-40B4-BE49-F238E27FC236}">
                <a16:creationId xmlns:a16="http://schemas.microsoft.com/office/drawing/2014/main" id="{6944E423-FD29-4790-9DAA-94C74720CAB8}"/>
              </a:ext>
            </a:extLst>
          </p:cNvPr>
          <p:cNvGrpSpPr/>
          <p:nvPr/>
        </p:nvGrpSpPr>
        <p:grpSpPr>
          <a:xfrm rot="10800000">
            <a:off x="156183" y="665157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32" name="椭圆 6">
              <a:extLst>
                <a:ext uri="{FF2B5EF4-FFF2-40B4-BE49-F238E27FC236}">
                  <a16:creationId xmlns:a16="http://schemas.microsoft.com/office/drawing/2014/main" id="{7EE537EB-635D-481E-8652-5C1379A4DC59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7">
              <a:extLst>
                <a:ext uri="{FF2B5EF4-FFF2-40B4-BE49-F238E27FC236}">
                  <a16:creationId xmlns:a16="http://schemas.microsoft.com/office/drawing/2014/main" id="{B73201FD-F1F1-4A1C-AEA1-E12ED7358B01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8">
              <a:extLst>
                <a:ext uri="{FF2B5EF4-FFF2-40B4-BE49-F238E27FC236}">
                  <a16:creationId xmlns:a16="http://schemas.microsoft.com/office/drawing/2014/main" id="{CD9D93C0-F71C-4D69-957E-4B6E17F003BF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9">
              <a:extLst>
                <a:ext uri="{FF2B5EF4-FFF2-40B4-BE49-F238E27FC236}">
                  <a16:creationId xmlns:a16="http://schemas.microsoft.com/office/drawing/2014/main" id="{36EA357D-8A0C-407A-8FFB-1CE5D5E2C7F0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10">
              <a:extLst>
                <a:ext uri="{FF2B5EF4-FFF2-40B4-BE49-F238E27FC236}">
                  <a16:creationId xmlns:a16="http://schemas.microsoft.com/office/drawing/2014/main" id="{6C9D431C-AFE0-4966-BDEB-543FF6346043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235BDAAC-E60F-45CF-BFE8-B7E9DF91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20CC095C-C7BA-4A14-980F-A9BC105E8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77" y="292752"/>
            <a:ext cx="686703" cy="686703"/>
          </a:xfrm>
          <a:prstGeom prst="rect">
            <a:avLst/>
          </a:prstGeom>
        </p:spPr>
      </p:pic>
      <p:cxnSp>
        <p:nvCxnSpPr>
          <p:cNvPr id="37" name="Google Shape;249;p6"/>
          <p:cNvCxnSpPr/>
          <p:nvPr/>
        </p:nvCxnSpPr>
        <p:spPr>
          <a:xfrm>
            <a:off x="790242" y="2529313"/>
            <a:ext cx="10616281" cy="0"/>
          </a:xfrm>
          <a:prstGeom prst="straightConnector1">
            <a:avLst/>
          </a:prstGeom>
          <a:noFill/>
          <a:ln w="317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Google Shape;251;p6"/>
          <p:cNvSpPr/>
          <p:nvPr/>
        </p:nvSpPr>
        <p:spPr>
          <a:xfrm>
            <a:off x="2141720" y="2456288"/>
            <a:ext cx="144463" cy="146050"/>
          </a:xfrm>
          <a:prstGeom prst="ellipse">
            <a:avLst/>
          </a:prstGeom>
          <a:solidFill>
            <a:schemeClr val="accent1"/>
          </a:solidFill>
          <a:ln w="317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253;p6"/>
          <p:cNvSpPr/>
          <p:nvPr/>
        </p:nvSpPr>
        <p:spPr>
          <a:xfrm>
            <a:off x="985578" y="2524234"/>
            <a:ext cx="24003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3E7D"/>
                </a:solidFill>
                <a:latin typeface="Montserrat"/>
                <a:ea typeface="Montserrat"/>
                <a:cs typeface="Montserrat"/>
                <a:sym typeface="Montserrat"/>
              </a:rPr>
              <a:t>Produsen Data</a:t>
            </a:r>
            <a:endParaRPr sz="2000" b="1" i="0" u="none" strike="noStrike" cap="none">
              <a:solidFill>
                <a:srgbClr val="003E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254;p6"/>
          <p:cNvSpPr/>
          <p:nvPr/>
        </p:nvSpPr>
        <p:spPr>
          <a:xfrm>
            <a:off x="6023769" y="2456288"/>
            <a:ext cx="144463" cy="146050"/>
          </a:xfrm>
          <a:prstGeom prst="ellipse">
            <a:avLst/>
          </a:prstGeom>
          <a:solidFill>
            <a:schemeClr val="accent4"/>
          </a:solidFill>
          <a:ln w="317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255;p6"/>
          <p:cNvSpPr/>
          <p:nvPr/>
        </p:nvSpPr>
        <p:spPr>
          <a:xfrm>
            <a:off x="3820882" y="2989384"/>
            <a:ext cx="4417589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Menginput dan memeriksa metadata statistik</a:t>
            </a:r>
            <a:r>
              <a:rPr lang="en-US" sz="1600" b="0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melalui infrastruktur statistik</a:t>
            </a:r>
            <a:endParaRPr sz="1600" b="0" i="0" u="none" strike="noStrike" cap="none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Mengidentifikasi</a:t>
            </a:r>
            <a:r>
              <a:rPr lang="en-US" sz="1600" b="0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 konsep, definisi, satuan, dan ukuran suatu variabel dan/atau indikator </a:t>
            </a:r>
            <a:r>
              <a:rPr lang="en-US" sz="1600" b="1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yang tidak ada di SDS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Mengoordinasikan</a:t>
            </a:r>
            <a:r>
              <a:rPr lang="en-US" sz="1600" b="0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 produsen data tingkat daerah </a:t>
            </a:r>
            <a:r>
              <a:rPr lang="en-US" sz="1600" b="1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secara berjenjang </a:t>
            </a:r>
            <a:r>
              <a:rPr lang="en-US" sz="1600" b="0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untuk merumuskan</a:t>
            </a:r>
            <a:r>
              <a:rPr lang="en-US" sz="1600" b="1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 standar data variabel dan/atau indikator yang belum ada pada SDS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Mengajukan standar data statistik</a:t>
            </a:r>
            <a:r>
              <a:rPr lang="en-US" sz="1600" b="0" i="0" u="none" strike="noStrike" cap="none">
                <a:solidFill>
                  <a:srgbClr val="2C2C2C"/>
                </a:solidFill>
                <a:latin typeface="Montserrat"/>
                <a:ea typeface="Montserrat"/>
                <a:cs typeface="Montserrat"/>
                <a:sym typeface="Montserrat"/>
              </a:rPr>
              <a:t> sesuai peraturan yang berlaku</a:t>
            </a:r>
            <a:endParaRPr sz="1600" b="0" i="0" u="none" strike="noStrike" cap="none">
              <a:solidFill>
                <a:srgbClr val="2C2C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256;p6"/>
          <p:cNvSpPr/>
          <p:nvPr/>
        </p:nvSpPr>
        <p:spPr>
          <a:xfrm>
            <a:off x="4867627" y="2524234"/>
            <a:ext cx="24003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E7D"/>
                </a:solidFill>
                <a:latin typeface="Montserrat"/>
                <a:ea typeface="Montserrat"/>
                <a:cs typeface="Montserrat"/>
                <a:sym typeface="Montserrat"/>
              </a:rPr>
              <a:t>Walidata</a:t>
            </a:r>
            <a:endParaRPr sz="2000" b="1" i="0" u="none" strike="noStrike" cap="none">
              <a:solidFill>
                <a:srgbClr val="003E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257;p6"/>
          <p:cNvSpPr/>
          <p:nvPr/>
        </p:nvSpPr>
        <p:spPr>
          <a:xfrm>
            <a:off x="9700333" y="2456288"/>
            <a:ext cx="144463" cy="146050"/>
          </a:xfrm>
          <a:prstGeom prst="ellipse">
            <a:avLst/>
          </a:prstGeom>
          <a:solidFill>
            <a:schemeClr val="accent3"/>
          </a:solidFill>
          <a:ln w="317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258;p6"/>
          <p:cNvSpPr/>
          <p:nvPr/>
        </p:nvSpPr>
        <p:spPr>
          <a:xfrm>
            <a:off x="8506363" y="3053959"/>
            <a:ext cx="3485612" cy="1646564"/>
          </a:xfrm>
          <a:prstGeom prst="rect">
            <a:avLst/>
          </a:prstGeom>
          <a:solidFill>
            <a:srgbClr val="BDDDEB"/>
          </a:solidFill>
          <a:ln>
            <a:noFill/>
          </a:ln>
          <a:effectLst>
            <a:outerShdw blurRad="50800" dist="1016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Memeriksa</a:t>
            </a:r>
            <a:r>
              <a:rPr lang="en-US" sz="1600" b="0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600" b="1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verifikasi</a:t>
            </a:r>
            <a:r>
              <a:rPr lang="en-US" sz="1600" b="0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metadata statistik di wilayahnya</a:t>
            </a:r>
            <a:endParaRPr sz="1600" b="1" i="0" u="none" strike="noStrike" cap="none">
              <a:solidFill>
                <a:srgbClr val="C34B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Memberi </a:t>
            </a:r>
            <a:r>
              <a:rPr lang="en-US" sz="1600" b="1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konsultansi</a:t>
            </a:r>
            <a:r>
              <a:rPr lang="en-US" sz="1600" b="0" i="0" u="none" strike="noStrike" cap="none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tentang metadata dan standar data statistik</a:t>
            </a:r>
            <a:endParaRPr sz="1600" b="0" i="0" u="none" strike="noStrike" cap="none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259;p6"/>
          <p:cNvSpPr/>
          <p:nvPr/>
        </p:nvSpPr>
        <p:spPr>
          <a:xfrm>
            <a:off x="8544191" y="2524234"/>
            <a:ext cx="24003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E7D"/>
                </a:solidFill>
                <a:latin typeface="Montserrat"/>
                <a:ea typeface="Montserrat"/>
                <a:cs typeface="Montserrat"/>
                <a:sym typeface="Montserrat"/>
              </a:rPr>
              <a:t>Pembina Data</a:t>
            </a:r>
            <a:endParaRPr sz="2000" b="1" i="0" u="none" strike="noStrike" cap="none">
              <a:solidFill>
                <a:srgbClr val="003E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260;p6"/>
          <p:cNvSpPr/>
          <p:nvPr/>
        </p:nvSpPr>
        <p:spPr>
          <a:xfrm>
            <a:off x="11406523" y="2480545"/>
            <a:ext cx="103188" cy="101600"/>
          </a:xfrm>
          <a:prstGeom prst="ellipse">
            <a:avLst/>
          </a:prstGeom>
          <a:solidFill>
            <a:srgbClr val="FFFFFF"/>
          </a:solidFill>
          <a:ln w="317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" name="Google Shape;277;p6"/>
          <p:cNvGrpSpPr/>
          <p:nvPr/>
        </p:nvGrpSpPr>
        <p:grpSpPr>
          <a:xfrm>
            <a:off x="5895616" y="2002905"/>
            <a:ext cx="386971" cy="435373"/>
            <a:chOff x="-60987850" y="4100950"/>
            <a:chExt cx="316650" cy="315650"/>
          </a:xfrm>
        </p:grpSpPr>
        <p:sp>
          <p:nvSpPr>
            <p:cNvPr id="49" name="Google Shape;278;p6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FB7A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79;p6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FB7A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80;p6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FB7A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81;p6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FB7A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82;p6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FB7A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283;p6"/>
          <p:cNvSpPr/>
          <p:nvPr/>
        </p:nvSpPr>
        <p:spPr>
          <a:xfrm>
            <a:off x="2008224" y="1975357"/>
            <a:ext cx="386971" cy="435373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009E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28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5207" y="1932342"/>
            <a:ext cx="6223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252;p6"/>
          <p:cNvSpPr/>
          <p:nvPr/>
        </p:nvSpPr>
        <p:spPr>
          <a:xfrm>
            <a:off x="687054" y="3053959"/>
            <a:ext cx="3075628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Menyusun</a:t>
            </a:r>
            <a:r>
              <a:rPr lang="en-US" sz="1600" b="0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metadata </a:t>
            </a:r>
            <a:r>
              <a:rPr lang="en-US" sz="1600" b="0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statistik</a:t>
            </a:r>
            <a:r>
              <a:rPr lang="en-US" sz="1600" b="0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berdasarkan</a:t>
            </a:r>
            <a:r>
              <a:rPr lang="en-US" sz="1600" b="0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dokumen</a:t>
            </a:r>
            <a:r>
              <a:rPr lang="en-US" sz="1600" b="0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kegiatan</a:t>
            </a:r>
            <a:r>
              <a:rPr lang="en-US" sz="1600" b="0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statistik</a:t>
            </a:r>
            <a:endParaRPr sz="1600" b="0" i="0" u="none" strike="noStrike" cap="none" dirty="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Memastikan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metadata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statistik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sesuai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kegiatan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statistik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dilakukan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serta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 data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dan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indikator</a:t>
            </a:r>
            <a:r>
              <a:rPr lang="en-US" sz="1600" b="1" i="0" u="none" strike="noStrike" cap="none" dirty="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  yang </a:t>
            </a:r>
            <a:r>
              <a:rPr lang="en-US" sz="1600" b="1" i="0" u="none" strike="noStrike" cap="none" dirty="0" err="1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dihasilkan</a:t>
            </a:r>
            <a:endParaRPr sz="1600" b="1" i="0" u="none" strike="noStrike" cap="none" dirty="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1595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10008704" y="107912"/>
            <a:ext cx="2071316" cy="101388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PROSES BISNIS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DDE7C7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PELAPORAN/PENGUMPULAN METADATA STATISTIK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75108A-6BB7-4DAC-8569-F04ACA75D91F}"/>
              </a:ext>
            </a:extLst>
          </p:cNvPr>
          <p:cNvGrpSpPr/>
          <p:nvPr/>
        </p:nvGrpSpPr>
        <p:grpSpPr>
          <a:xfrm>
            <a:off x="222752" y="5798071"/>
            <a:ext cx="2891511" cy="995679"/>
            <a:chOff x="92989" y="5798071"/>
            <a:chExt cx="2891511" cy="995679"/>
          </a:xfrm>
        </p:grpSpPr>
        <p:grpSp>
          <p:nvGrpSpPr>
            <p:cNvPr id="130" name="Google Shape;495;p20">
              <a:extLst>
                <a:ext uri="{FF2B5EF4-FFF2-40B4-BE49-F238E27FC236}">
                  <a16:creationId xmlns:a16="http://schemas.microsoft.com/office/drawing/2014/main" id="{06B4567D-A99F-4777-A24C-EC979837D56F}"/>
                </a:ext>
              </a:extLst>
            </p:cNvPr>
            <p:cNvGrpSpPr/>
            <p:nvPr/>
          </p:nvGrpSpPr>
          <p:grpSpPr>
            <a:xfrm>
              <a:off x="1775997" y="6330028"/>
              <a:ext cx="1003186" cy="396179"/>
              <a:chOff x="6792778" y="4058671"/>
              <a:chExt cx="1631212" cy="672622"/>
            </a:xfrm>
          </p:grpSpPr>
          <p:sp>
            <p:nvSpPr>
              <p:cNvPr id="259" name="Google Shape;496;p20">
                <a:extLst>
                  <a:ext uri="{FF2B5EF4-FFF2-40B4-BE49-F238E27FC236}">
                    <a16:creationId xmlns:a16="http://schemas.microsoft.com/office/drawing/2014/main" id="{0F832016-BAD9-4D9F-8114-DEFAF88A381C}"/>
                  </a:ext>
                </a:extLst>
              </p:cNvPr>
              <p:cNvSpPr/>
              <p:nvPr/>
            </p:nvSpPr>
            <p:spPr>
              <a:xfrm rot="-288774">
                <a:off x="6869524" y="4438902"/>
                <a:ext cx="732933" cy="262106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497;p20">
                <a:extLst>
                  <a:ext uri="{FF2B5EF4-FFF2-40B4-BE49-F238E27FC236}">
                    <a16:creationId xmlns:a16="http://schemas.microsoft.com/office/drawing/2014/main" id="{892FCECD-A4B8-44AD-8518-64A3405F6B20}"/>
                  </a:ext>
                </a:extLst>
              </p:cNvPr>
              <p:cNvSpPr/>
              <p:nvPr/>
            </p:nvSpPr>
            <p:spPr>
              <a:xfrm rot="-288774">
                <a:off x="7021962" y="4530734"/>
                <a:ext cx="447412" cy="73999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498;p20">
                <a:extLst>
                  <a:ext uri="{FF2B5EF4-FFF2-40B4-BE49-F238E27FC236}">
                    <a16:creationId xmlns:a16="http://schemas.microsoft.com/office/drawing/2014/main" id="{A27F98EF-A356-4EA8-9E4A-2C77A029ADBC}"/>
                  </a:ext>
                </a:extLst>
              </p:cNvPr>
              <p:cNvSpPr/>
              <p:nvPr/>
            </p:nvSpPr>
            <p:spPr>
              <a:xfrm rot="-148560">
                <a:off x="6797653" y="4074349"/>
                <a:ext cx="731026" cy="241491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499;p20">
                <a:extLst>
                  <a:ext uri="{FF2B5EF4-FFF2-40B4-BE49-F238E27FC236}">
                    <a16:creationId xmlns:a16="http://schemas.microsoft.com/office/drawing/2014/main" id="{71FC464A-2E40-4023-AD1D-64AD67ECBAB2}"/>
                  </a:ext>
                </a:extLst>
              </p:cNvPr>
              <p:cNvSpPr/>
              <p:nvPr/>
            </p:nvSpPr>
            <p:spPr>
              <a:xfrm rot="-148560">
                <a:off x="6969582" y="4172428"/>
                <a:ext cx="395034" cy="32826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500;p20">
                <a:extLst>
                  <a:ext uri="{FF2B5EF4-FFF2-40B4-BE49-F238E27FC236}">
                    <a16:creationId xmlns:a16="http://schemas.microsoft.com/office/drawing/2014/main" id="{C928E726-8F6A-4D46-BAA4-2E36AFCAF2CB}"/>
                  </a:ext>
                </a:extLst>
              </p:cNvPr>
              <p:cNvSpPr/>
              <p:nvPr/>
            </p:nvSpPr>
            <p:spPr>
              <a:xfrm rot="-148560">
                <a:off x="6969595" y="4172428"/>
                <a:ext cx="395034" cy="33442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501;p20">
                <a:extLst>
                  <a:ext uri="{FF2B5EF4-FFF2-40B4-BE49-F238E27FC236}">
                    <a16:creationId xmlns:a16="http://schemas.microsoft.com/office/drawing/2014/main" id="{94F409FB-1580-43A8-B19F-E68108CAD569}"/>
                  </a:ext>
                </a:extLst>
              </p:cNvPr>
              <p:cNvSpPr/>
              <p:nvPr/>
            </p:nvSpPr>
            <p:spPr>
              <a:xfrm rot="-148560">
                <a:off x="7405864" y="4117837"/>
                <a:ext cx="1506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502;p20">
                <a:extLst>
                  <a:ext uri="{FF2B5EF4-FFF2-40B4-BE49-F238E27FC236}">
                    <a16:creationId xmlns:a16="http://schemas.microsoft.com/office/drawing/2014/main" id="{6F778104-7228-48E6-ACF4-4018A53E28AF}"/>
                  </a:ext>
                </a:extLst>
              </p:cNvPr>
              <p:cNvSpPr/>
              <p:nvPr/>
            </p:nvSpPr>
            <p:spPr>
              <a:xfrm rot="-148560">
                <a:off x="7441478" y="4117986"/>
                <a:ext cx="2251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503;p20">
                <a:extLst>
                  <a:ext uri="{FF2B5EF4-FFF2-40B4-BE49-F238E27FC236}">
                    <a16:creationId xmlns:a16="http://schemas.microsoft.com/office/drawing/2014/main" id="{5B3E4D31-2320-4145-BF39-9F550BAE6E9B}"/>
                  </a:ext>
                </a:extLst>
              </p:cNvPr>
              <p:cNvSpPr/>
              <p:nvPr/>
            </p:nvSpPr>
            <p:spPr>
              <a:xfrm rot="-148560">
                <a:off x="7075878" y="4217931"/>
                <a:ext cx="201326" cy="1030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504;p20">
                <a:extLst>
                  <a:ext uri="{FF2B5EF4-FFF2-40B4-BE49-F238E27FC236}">
                    <a16:creationId xmlns:a16="http://schemas.microsoft.com/office/drawing/2014/main" id="{130CA308-23A3-4118-845F-C0C26859D162}"/>
                  </a:ext>
                </a:extLst>
              </p:cNvPr>
              <p:cNvSpPr/>
              <p:nvPr/>
            </p:nvSpPr>
            <p:spPr>
              <a:xfrm rot="-148560">
                <a:off x="7075880" y="4215914"/>
                <a:ext cx="201326" cy="14452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505;p20">
                <a:extLst>
                  <a:ext uri="{FF2B5EF4-FFF2-40B4-BE49-F238E27FC236}">
                    <a16:creationId xmlns:a16="http://schemas.microsoft.com/office/drawing/2014/main" id="{378EB981-AD56-4742-BFD0-3D7C2677195D}"/>
                  </a:ext>
                </a:extLst>
              </p:cNvPr>
              <p:cNvSpPr/>
              <p:nvPr/>
            </p:nvSpPr>
            <p:spPr>
              <a:xfrm>
                <a:off x="7680750" y="4457910"/>
                <a:ext cx="743240" cy="202223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506;p20">
                <a:extLst>
                  <a:ext uri="{FF2B5EF4-FFF2-40B4-BE49-F238E27FC236}">
                    <a16:creationId xmlns:a16="http://schemas.microsoft.com/office/drawing/2014/main" id="{7CF3C09F-E182-47F1-88F8-3705D361DEF0}"/>
                  </a:ext>
                </a:extLst>
              </p:cNvPr>
              <p:cNvSpPr/>
              <p:nvPr/>
            </p:nvSpPr>
            <p:spPr>
              <a:xfrm>
                <a:off x="7709767" y="4485975"/>
                <a:ext cx="706717" cy="148895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507;p20">
                <a:extLst>
                  <a:ext uri="{FF2B5EF4-FFF2-40B4-BE49-F238E27FC236}">
                    <a16:creationId xmlns:a16="http://schemas.microsoft.com/office/drawing/2014/main" id="{5B46922F-C5DD-4387-B44A-1099C284BEC1}"/>
                  </a:ext>
                </a:extLst>
              </p:cNvPr>
              <p:cNvSpPr/>
              <p:nvPr/>
            </p:nvSpPr>
            <p:spPr>
              <a:xfrm rot="-148560">
                <a:off x="6868522" y="4269774"/>
                <a:ext cx="735731" cy="226534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508;p20">
                <a:extLst>
                  <a:ext uri="{FF2B5EF4-FFF2-40B4-BE49-F238E27FC236}">
                    <a16:creationId xmlns:a16="http://schemas.microsoft.com/office/drawing/2014/main" id="{C79286E0-3593-40A7-A5E4-676375753184}"/>
                  </a:ext>
                </a:extLst>
              </p:cNvPr>
              <p:cNvSpPr/>
              <p:nvPr/>
            </p:nvSpPr>
            <p:spPr>
              <a:xfrm rot="-148560">
                <a:off x="7024225" y="4357229"/>
                <a:ext cx="447410" cy="65596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509;p20">
                <a:extLst>
                  <a:ext uri="{FF2B5EF4-FFF2-40B4-BE49-F238E27FC236}">
                    <a16:creationId xmlns:a16="http://schemas.microsoft.com/office/drawing/2014/main" id="{74EF3853-D47A-441F-9B85-CCC35042FB98}"/>
                  </a:ext>
                </a:extLst>
              </p:cNvPr>
              <p:cNvSpPr/>
              <p:nvPr/>
            </p:nvSpPr>
            <p:spPr>
              <a:xfrm>
                <a:off x="7711671" y="4546809"/>
                <a:ext cx="692656" cy="10363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510;p20">
                <a:extLst>
                  <a:ext uri="{FF2B5EF4-FFF2-40B4-BE49-F238E27FC236}">
                    <a16:creationId xmlns:a16="http://schemas.microsoft.com/office/drawing/2014/main" id="{7B5ECD9A-6E48-486A-A3D1-C42673C2F5CC}"/>
                  </a:ext>
                </a:extLst>
              </p:cNvPr>
              <p:cNvSpPr/>
              <p:nvPr/>
            </p:nvSpPr>
            <p:spPr>
              <a:xfrm>
                <a:off x="7714472" y="4578627"/>
                <a:ext cx="698258" cy="13164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2301;p46">
              <a:extLst>
                <a:ext uri="{FF2B5EF4-FFF2-40B4-BE49-F238E27FC236}">
                  <a16:creationId xmlns:a16="http://schemas.microsoft.com/office/drawing/2014/main" id="{31A5F48F-A38E-4B36-977B-A213A8DD0C18}"/>
                </a:ext>
              </a:extLst>
            </p:cNvPr>
            <p:cNvGrpSpPr/>
            <p:nvPr/>
          </p:nvGrpSpPr>
          <p:grpSpPr>
            <a:xfrm>
              <a:off x="534250" y="5798071"/>
              <a:ext cx="1217874" cy="888500"/>
              <a:chOff x="303700" y="238475"/>
              <a:chExt cx="6849825" cy="5217775"/>
            </a:xfrm>
          </p:grpSpPr>
          <p:sp>
            <p:nvSpPr>
              <p:cNvPr id="213" name="Google Shape;2302;p46">
                <a:extLst>
                  <a:ext uri="{FF2B5EF4-FFF2-40B4-BE49-F238E27FC236}">
                    <a16:creationId xmlns:a16="http://schemas.microsoft.com/office/drawing/2014/main" id="{37C9A274-DDC0-4023-8CA1-81D74FFB6940}"/>
                  </a:ext>
                </a:extLst>
              </p:cNvPr>
              <p:cNvSpPr/>
              <p:nvPr/>
            </p:nvSpPr>
            <p:spPr>
              <a:xfrm>
                <a:off x="1082925" y="2507525"/>
                <a:ext cx="2946975" cy="2948725"/>
              </a:xfrm>
              <a:custGeom>
                <a:avLst/>
                <a:gdLst/>
                <a:ahLst/>
                <a:cxnLst/>
                <a:rect l="l" t="t" r="r" b="b"/>
                <a:pathLst>
                  <a:path w="117879" h="117949" extrusionOk="0">
                    <a:moveTo>
                      <a:pt x="63315" y="1"/>
                    </a:moveTo>
                    <a:cubicBezTo>
                      <a:pt x="59699" y="1"/>
                      <a:pt x="56080" y="128"/>
                      <a:pt x="52465" y="380"/>
                    </a:cubicBezTo>
                    <a:cubicBezTo>
                      <a:pt x="52465" y="380"/>
                      <a:pt x="52094" y="365"/>
                      <a:pt x="51417" y="365"/>
                    </a:cubicBezTo>
                    <a:cubicBezTo>
                      <a:pt x="46330" y="365"/>
                      <a:pt x="23990" y="1209"/>
                      <a:pt x="12742" y="15598"/>
                    </a:cubicBezTo>
                    <a:lnTo>
                      <a:pt x="0" y="39019"/>
                    </a:lnTo>
                    <a:lnTo>
                      <a:pt x="25381" y="64452"/>
                    </a:lnTo>
                    <a:lnTo>
                      <a:pt x="38846" y="117949"/>
                    </a:lnTo>
                    <a:lnTo>
                      <a:pt x="117878" y="116349"/>
                    </a:lnTo>
                    <a:lnTo>
                      <a:pt x="114783" y="73583"/>
                    </a:lnTo>
                    <a:lnTo>
                      <a:pt x="111894" y="21118"/>
                    </a:lnTo>
                    <a:cubicBezTo>
                      <a:pt x="111894" y="21118"/>
                      <a:pt x="113648" y="6931"/>
                      <a:pt x="92239" y="2753"/>
                    </a:cubicBezTo>
                    <a:cubicBezTo>
                      <a:pt x="82695" y="912"/>
                      <a:pt x="73014" y="1"/>
                      <a:pt x="63315" y="1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303;p46">
                <a:extLst>
                  <a:ext uri="{FF2B5EF4-FFF2-40B4-BE49-F238E27FC236}">
                    <a16:creationId xmlns:a16="http://schemas.microsoft.com/office/drawing/2014/main" id="{1B4953F1-159A-4C2E-B433-0D11F23771CD}"/>
                  </a:ext>
                </a:extLst>
              </p:cNvPr>
              <p:cNvSpPr/>
              <p:nvPr/>
            </p:nvSpPr>
            <p:spPr>
              <a:xfrm>
                <a:off x="303700" y="3192800"/>
                <a:ext cx="2588675" cy="2223525"/>
              </a:xfrm>
              <a:custGeom>
                <a:avLst/>
                <a:gdLst/>
                <a:ahLst/>
                <a:cxnLst/>
                <a:rect l="l" t="t" r="r" b="b"/>
                <a:pathLst>
                  <a:path w="103547" h="88941" extrusionOk="0">
                    <a:moveTo>
                      <a:pt x="37514" y="1"/>
                    </a:moveTo>
                    <a:lnTo>
                      <a:pt x="7232" y="56077"/>
                    </a:lnTo>
                    <a:cubicBezTo>
                      <a:pt x="0" y="71361"/>
                      <a:pt x="11177" y="88940"/>
                      <a:pt x="28037" y="88940"/>
                    </a:cubicBezTo>
                    <a:cubicBezTo>
                      <a:pt x="28135" y="88940"/>
                      <a:pt x="28233" y="88940"/>
                      <a:pt x="28332" y="88938"/>
                    </a:cubicBezTo>
                    <a:lnTo>
                      <a:pt x="99059" y="88061"/>
                    </a:lnTo>
                    <a:lnTo>
                      <a:pt x="103547" y="58656"/>
                    </a:lnTo>
                    <a:lnTo>
                      <a:pt x="46284" y="57625"/>
                    </a:lnTo>
                    <a:lnTo>
                      <a:pt x="65062" y="18624"/>
                    </a:lnTo>
                    <a:lnTo>
                      <a:pt x="37514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304;p46">
                <a:extLst>
                  <a:ext uri="{FF2B5EF4-FFF2-40B4-BE49-F238E27FC236}">
                    <a16:creationId xmlns:a16="http://schemas.microsoft.com/office/drawing/2014/main" id="{311C8DCB-46EF-460C-9CD3-C2EBBB970F19}"/>
                  </a:ext>
                </a:extLst>
              </p:cNvPr>
              <p:cNvSpPr/>
              <p:nvPr/>
            </p:nvSpPr>
            <p:spPr>
              <a:xfrm>
                <a:off x="3817075" y="2821375"/>
                <a:ext cx="1419975" cy="2246675"/>
              </a:xfrm>
              <a:custGeom>
                <a:avLst/>
                <a:gdLst/>
                <a:ahLst/>
                <a:cxnLst/>
                <a:rect l="l" t="t" r="r" b="b"/>
                <a:pathLst>
                  <a:path w="56799" h="8986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"/>
                      <a:pt x="5059" y="59344"/>
                      <a:pt x="4356" y="59344"/>
                    </a:cubicBezTo>
                    <a:cubicBezTo>
                      <a:pt x="4349" y="59344"/>
                      <a:pt x="4342" y="59338"/>
                      <a:pt x="4334" y="59327"/>
                    </a:cubicBezTo>
                    <a:cubicBezTo>
                      <a:pt x="4329" y="59319"/>
                      <a:pt x="4326" y="59316"/>
                      <a:pt x="4326" y="59316"/>
                    </a:cubicBezTo>
                    <a:lnTo>
                      <a:pt x="4326" y="59316"/>
                    </a:lnTo>
                    <a:cubicBezTo>
                      <a:pt x="4288" y="59316"/>
                      <a:pt x="23679" y="89867"/>
                      <a:pt x="23679" y="89867"/>
                    </a:cubicBezTo>
                    <a:lnTo>
                      <a:pt x="56798" y="877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305;p46">
                <a:extLst>
                  <a:ext uri="{FF2B5EF4-FFF2-40B4-BE49-F238E27FC236}">
                    <a16:creationId xmlns:a16="http://schemas.microsoft.com/office/drawing/2014/main" id="{BA17D957-F7E2-43D3-83A3-461F5801C2C6}"/>
                  </a:ext>
                </a:extLst>
              </p:cNvPr>
              <p:cNvSpPr/>
              <p:nvPr/>
            </p:nvSpPr>
            <p:spPr>
              <a:xfrm>
                <a:off x="1660700" y="2777525"/>
                <a:ext cx="317275" cy="1007275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0291" extrusionOk="0">
                    <a:moveTo>
                      <a:pt x="0" y="1"/>
                    </a:moveTo>
                    <a:cubicBezTo>
                      <a:pt x="413" y="413"/>
                      <a:pt x="877" y="774"/>
                      <a:pt x="1342" y="1135"/>
                    </a:cubicBezTo>
                    <a:cubicBezTo>
                      <a:pt x="2580" y="2167"/>
                      <a:pt x="3715" y="3302"/>
                      <a:pt x="4798" y="4489"/>
                    </a:cubicBezTo>
                    <a:cubicBezTo>
                      <a:pt x="6397" y="6191"/>
                      <a:pt x="7790" y="8100"/>
                      <a:pt x="8977" y="10163"/>
                    </a:cubicBezTo>
                    <a:cubicBezTo>
                      <a:pt x="10473" y="12640"/>
                      <a:pt x="11453" y="15374"/>
                      <a:pt x="11917" y="18211"/>
                    </a:cubicBezTo>
                    <a:cubicBezTo>
                      <a:pt x="12278" y="21100"/>
                      <a:pt x="12227" y="23989"/>
                      <a:pt x="11917" y="26878"/>
                    </a:cubicBezTo>
                    <a:cubicBezTo>
                      <a:pt x="11608" y="29509"/>
                      <a:pt x="11195" y="31882"/>
                      <a:pt x="10782" y="33842"/>
                    </a:cubicBezTo>
                    <a:cubicBezTo>
                      <a:pt x="10370" y="35854"/>
                      <a:pt x="10008" y="37453"/>
                      <a:pt x="9750" y="38537"/>
                    </a:cubicBezTo>
                    <a:cubicBezTo>
                      <a:pt x="9596" y="39053"/>
                      <a:pt x="9544" y="39465"/>
                      <a:pt x="9441" y="39826"/>
                    </a:cubicBezTo>
                    <a:cubicBezTo>
                      <a:pt x="9389" y="39981"/>
                      <a:pt x="9389" y="40136"/>
                      <a:pt x="9338" y="40291"/>
                    </a:cubicBezTo>
                    <a:cubicBezTo>
                      <a:pt x="9441" y="40136"/>
                      <a:pt x="9493" y="39981"/>
                      <a:pt x="9544" y="39826"/>
                    </a:cubicBezTo>
                    <a:cubicBezTo>
                      <a:pt x="9596" y="39568"/>
                      <a:pt x="9750" y="39156"/>
                      <a:pt x="9905" y="38588"/>
                    </a:cubicBezTo>
                    <a:cubicBezTo>
                      <a:pt x="10215" y="37505"/>
                      <a:pt x="10627" y="35906"/>
                      <a:pt x="11092" y="33945"/>
                    </a:cubicBezTo>
                    <a:cubicBezTo>
                      <a:pt x="11608" y="31624"/>
                      <a:pt x="12020" y="29251"/>
                      <a:pt x="12278" y="26878"/>
                    </a:cubicBezTo>
                    <a:cubicBezTo>
                      <a:pt x="12691" y="23989"/>
                      <a:pt x="12691" y="21048"/>
                      <a:pt x="12381" y="18159"/>
                    </a:cubicBezTo>
                    <a:cubicBezTo>
                      <a:pt x="11917" y="15219"/>
                      <a:pt x="10885" y="12433"/>
                      <a:pt x="9338" y="9957"/>
                    </a:cubicBezTo>
                    <a:cubicBezTo>
                      <a:pt x="8100" y="7894"/>
                      <a:pt x="6655" y="5985"/>
                      <a:pt x="5004" y="4231"/>
                    </a:cubicBezTo>
                    <a:cubicBezTo>
                      <a:pt x="3921" y="3096"/>
                      <a:pt x="2735" y="2012"/>
                      <a:pt x="1445" y="981"/>
                    </a:cubicBezTo>
                    <a:cubicBezTo>
                      <a:pt x="1032" y="620"/>
                      <a:pt x="619" y="413"/>
                      <a:pt x="413" y="207"/>
                    </a:cubicBezTo>
                    <a:cubicBezTo>
                      <a:pt x="310" y="104"/>
                      <a:pt x="155" y="52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306;p46">
                <a:extLst>
                  <a:ext uri="{FF2B5EF4-FFF2-40B4-BE49-F238E27FC236}">
                    <a16:creationId xmlns:a16="http://schemas.microsoft.com/office/drawing/2014/main" id="{60FB1C57-FDC6-41BB-A981-3BA11CA89B0F}"/>
                  </a:ext>
                </a:extLst>
              </p:cNvPr>
              <p:cNvSpPr/>
              <p:nvPr/>
            </p:nvSpPr>
            <p:spPr>
              <a:xfrm>
                <a:off x="1458225" y="3859575"/>
                <a:ext cx="379175" cy="773850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30954" extrusionOk="0">
                    <a:moveTo>
                      <a:pt x="15167" y="1"/>
                    </a:moveTo>
                    <a:cubicBezTo>
                      <a:pt x="14961" y="413"/>
                      <a:pt x="14703" y="775"/>
                      <a:pt x="14548" y="1187"/>
                    </a:cubicBezTo>
                    <a:cubicBezTo>
                      <a:pt x="14135" y="2064"/>
                      <a:pt x="13568" y="3199"/>
                      <a:pt x="12949" y="4541"/>
                    </a:cubicBezTo>
                    <a:cubicBezTo>
                      <a:pt x="11556" y="7429"/>
                      <a:pt x="9647" y="11247"/>
                      <a:pt x="7635" y="15529"/>
                    </a:cubicBezTo>
                    <a:lnTo>
                      <a:pt x="2167" y="26414"/>
                    </a:lnTo>
                    <a:lnTo>
                      <a:pt x="516" y="29715"/>
                    </a:lnTo>
                    <a:cubicBezTo>
                      <a:pt x="310" y="30128"/>
                      <a:pt x="155" y="30541"/>
                      <a:pt x="0" y="30954"/>
                    </a:cubicBezTo>
                    <a:cubicBezTo>
                      <a:pt x="258" y="30592"/>
                      <a:pt x="464" y="30231"/>
                      <a:pt x="671" y="29819"/>
                    </a:cubicBezTo>
                    <a:cubicBezTo>
                      <a:pt x="1135" y="29045"/>
                      <a:pt x="1702" y="27961"/>
                      <a:pt x="2476" y="26569"/>
                    </a:cubicBezTo>
                    <a:cubicBezTo>
                      <a:pt x="3921" y="23834"/>
                      <a:pt x="5881" y="19965"/>
                      <a:pt x="7996" y="15684"/>
                    </a:cubicBezTo>
                    <a:cubicBezTo>
                      <a:pt x="10111" y="11402"/>
                      <a:pt x="11917" y="7533"/>
                      <a:pt x="13207" y="4644"/>
                    </a:cubicBezTo>
                    <a:cubicBezTo>
                      <a:pt x="13826" y="3251"/>
                      <a:pt x="14342" y="2064"/>
                      <a:pt x="14703" y="1290"/>
                    </a:cubicBezTo>
                    <a:cubicBezTo>
                      <a:pt x="14909" y="878"/>
                      <a:pt x="15064" y="465"/>
                      <a:pt x="15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307;p46">
                <a:extLst>
                  <a:ext uri="{FF2B5EF4-FFF2-40B4-BE49-F238E27FC236}">
                    <a16:creationId xmlns:a16="http://schemas.microsoft.com/office/drawing/2014/main" id="{E3D67AFA-7BE4-4974-B06B-6D54CA3AF8FF}"/>
                  </a:ext>
                </a:extLst>
              </p:cNvPr>
              <p:cNvSpPr/>
              <p:nvPr/>
            </p:nvSpPr>
            <p:spPr>
              <a:xfrm>
                <a:off x="1057125" y="4624375"/>
                <a:ext cx="1819775" cy="769975"/>
              </a:xfrm>
              <a:custGeom>
                <a:avLst/>
                <a:gdLst/>
                <a:ahLst/>
                <a:cxnLst/>
                <a:rect l="l" t="t" r="r" b="b"/>
                <a:pathLst>
                  <a:path w="72791" h="30799" extrusionOk="0">
                    <a:moveTo>
                      <a:pt x="51691" y="0"/>
                    </a:moveTo>
                    <a:lnTo>
                      <a:pt x="15116" y="52"/>
                    </a:lnTo>
                    <a:cubicBezTo>
                      <a:pt x="10473" y="104"/>
                      <a:pt x="6707" y="104"/>
                      <a:pt x="4024" y="155"/>
                    </a:cubicBezTo>
                    <a:lnTo>
                      <a:pt x="1032" y="155"/>
                    </a:lnTo>
                    <a:lnTo>
                      <a:pt x="258" y="207"/>
                    </a:lnTo>
                    <a:lnTo>
                      <a:pt x="0" y="207"/>
                    </a:lnTo>
                    <a:cubicBezTo>
                      <a:pt x="52" y="258"/>
                      <a:pt x="155" y="258"/>
                      <a:pt x="258" y="258"/>
                    </a:cubicBezTo>
                    <a:lnTo>
                      <a:pt x="1032" y="258"/>
                    </a:lnTo>
                    <a:cubicBezTo>
                      <a:pt x="1754" y="258"/>
                      <a:pt x="2734" y="310"/>
                      <a:pt x="4024" y="310"/>
                    </a:cubicBezTo>
                    <a:cubicBezTo>
                      <a:pt x="6707" y="310"/>
                      <a:pt x="10473" y="362"/>
                      <a:pt x="15116" y="362"/>
                    </a:cubicBezTo>
                    <a:cubicBezTo>
                      <a:pt x="24504" y="413"/>
                      <a:pt x="37401" y="413"/>
                      <a:pt x="51691" y="413"/>
                    </a:cubicBezTo>
                    <a:lnTo>
                      <a:pt x="72354" y="413"/>
                    </a:lnTo>
                    <a:cubicBezTo>
                      <a:pt x="71333" y="9300"/>
                      <a:pt x="70465" y="16860"/>
                      <a:pt x="69850" y="22286"/>
                    </a:cubicBezTo>
                    <a:cubicBezTo>
                      <a:pt x="69541" y="24917"/>
                      <a:pt x="69283" y="27084"/>
                      <a:pt x="69128" y="28580"/>
                    </a:cubicBezTo>
                    <a:cubicBezTo>
                      <a:pt x="69076" y="29251"/>
                      <a:pt x="69025" y="29818"/>
                      <a:pt x="68973" y="30231"/>
                    </a:cubicBezTo>
                    <a:cubicBezTo>
                      <a:pt x="68973" y="30386"/>
                      <a:pt x="68973" y="30540"/>
                      <a:pt x="68922" y="30644"/>
                    </a:cubicBezTo>
                    <a:cubicBezTo>
                      <a:pt x="68922" y="30695"/>
                      <a:pt x="68922" y="30747"/>
                      <a:pt x="68922" y="30798"/>
                    </a:cubicBezTo>
                    <a:cubicBezTo>
                      <a:pt x="68973" y="30747"/>
                      <a:pt x="68973" y="30695"/>
                      <a:pt x="68973" y="30644"/>
                    </a:cubicBezTo>
                    <a:cubicBezTo>
                      <a:pt x="68973" y="30540"/>
                      <a:pt x="69025" y="30386"/>
                      <a:pt x="69025" y="30231"/>
                    </a:cubicBezTo>
                    <a:cubicBezTo>
                      <a:pt x="69076" y="29818"/>
                      <a:pt x="69180" y="29302"/>
                      <a:pt x="69283" y="28580"/>
                    </a:cubicBezTo>
                    <a:cubicBezTo>
                      <a:pt x="69437" y="27084"/>
                      <a:pt x="69747" y="24969"/>
                      <a:pt x="70057" y="22286"/>
                    </a:cubicBezTo>
                    <a:cubicBezTo>
                      <a:pt x="70727" y="16870"/>
                      <a:pt x="71656" y="9235"/>
                      <a:pt x="72791" y="258"/>
                    </a:cubicBezTo>
                    <a:lnTo>
                      <a:pt x="7279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308;p46">
                <a:extLst>
                  <a:ext uri="{FF2B5EF4-FFF2-40B4-BE49-F238E27FC236}">
                    <a16:creationId xmlns:a16="http://schemas.microsoft.com/office/drawing/2014/main" id="{7B2C1FBC-53E1-477C-8BA3-2861E9965970}"/>
                  </a:ext>
                </a:extLst>
              </p:cNvPr>
              <p:cNvSpPr/>
              <p:nvPr/>
            </p:nvSpPr>
            <p:spPr>
              <a:xfrm>
                <a:off x="1182225" y="4402550"/>
                <a:ext cx="2902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11608" h="9854" extrusionOk="0">
                    <a:moveTo>
                      <a:pt x="0" y="0"/>
                    </a:moveTo>
                    <a:cubicBezTo>
                      <a:pt x="619" y="413"/>
                      <a:pt x="1290" y="774"/>
                      <a:pt x="1961" y="1135"/>
                    </a:cubicBezTo>
                    <a:cubicBezTo>
                      <a:pt x="3560" y="2012"/>
                      <a:pt x="5056" y="3044"/>
                      <a:pt x="6449" y="4179"/>
                    </a:cubicBezTo>
                    <a:cubicBezTo>
                      <a:pt x="7790" y="5365"/>
                      <a:pt x="9080" y="6655"/>
                      <a:pt x="10215" y="8048"/>
                    </a:cubicBezTo>
                    <a:cubicBezTo>
                      <a:pt x="10627" y="8667"/>
                      <a:pt x="11143" y="9286"/>
                      <a:pt x="11608" y="9854"/>
                    </a:cubicBezTo>
                    <a:cubicBezTo>
                      <a:pt x="11350" y="9131"/>
                      <a:pt x="10937" y="8461"/>
                      <a:pt x="10473" y="7893"/>
                    </a:cubicBezTo>
                    <a:cubicBezTo>
                      <a:pt x="8306" y="4901"/>
                      <a:pt x="5417" y="2477"/>
                      <a:pt x="2115" y="826"/>
                    </a:cubicBezTo>
                    <a:cubicBezTo>
                      <a:pt x="1445" y="465"/>
                      <a:pt x="723" y="20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309;p46">
                <a:extLst>
                  <a:ext uri="{FF2B5EF4-FFF2-40B4-BE49-F238E27FC236}">
                    <a16:creationId xmlns:a16="http://schemas.microsoft.com/office/drawing/2014/main" id="{6AB19645-7A71-40C5-8D30-8E0ACFB659B1}"/>
                  </a:ext>
                </a:extLst>
              </p:cNvPr>
              <p:cNvSpPr/>
              <p:nvPr/>
            </p:nvSpPr>
            <p:spPr>
              <a:xfrm>
                <a:off x="3871225" y="2989025"/>
                <a:ext cx="110950" cy="179787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1915" extrusionOk="0">
                    <a:moveTo>
                      <a:pt x="53" y="1"/>
                    </a:moveTo>
                    <a:cubicBezTo>
                      <a:pt x="1" y="207"/>
                      <a:pt x="1" y="465"/>
                      <a:pt x="1" y="723"/>
                    </a:cubicBezTo>
                    <a:cubicBezTo>
                      <a:pt x="1" y="1239"/>
                      <a:pt x="53" y="1910"/>
                      <a:pt x="53" y="2787"/>
                    </a:cubicBezTo>
                    <a:cubicBezTo>
                      <a:pt x="104" y="4644"/>
                      <a:pt x="156" y="7275"/>
                      <a:pt x="259" y="10525"/>
                    </a:cubicBezTo>
                    <a:cubicBezTo>
                      <a:pt x="517" y="17077"/>
                      <a:pt x="930" y="26053"/>
                      <a:pt x="1497" y="36009"/>
                    </a:cubicBezTo>
                    <a:cubicBezTo>
                      <a:pt x="2116" y="45914"/>
                      <a:pt x="2787" y="54942"/>
                      <a:pt x="3354" y="61442"/>
                    </a:cubicBezTo>
                    <a:cubicBezTo>
                      <a:pt x="3612" y="64692"/>
                      <a:pt x="3870" y="67323"/>
                      <a:pt x="4076" y="69129"/>
                    </a:cubicBezTo>
                    <a:cubicBezTo>
                      <a:pt x="4180" y="70006"/>
                      <a:pt x="4231" y="70676"/>
                      <a:pt x="4334" y="71192"/>
                    </a:cubicBezTo>
                    <a:cubicBezTo>
                      <a:pt x="4334" y="71450"/>
                      <a:pt x="4386" y="71708"/>
                      <a:pt x="4437" y="71914"/>
                    </a:cubicBezTo>
                    <a:cubicBezTo>
                      <a:pt x="4437" y="71708"/>
                      <a:pt x="4437" y="71450"/>
                      <a:pt x="4386" y="71192"/>
                    </a:cubicBezTo>
                    <a:cubicBezTo>
                      <a:pt x="4386" y="70676"/>
                      <a:pt x="4334" y="70006"/>
                      <a:pt x="4231" y="69129"/>
                    </a:cubicBezTo>
                    <a:cubicBezTo>
                      <a:pt x="4128" y="67220"/>
                      <a:pt x="3922" y="64641"/>
                      <a:pt x="3664" y="61391"/>
                    </a:cubicBezTo>
                    <a:cubicBezTo>
                      <a:pt x="3148" y="54890"/>
                      <a:pt x="2529" y="45914"/>
                      <a:pt x="1961" y="35958"/>
                    </a:cubicBezTo>
                    <a:cubicBezTo>
                      <a:pt x="1342" y="26053"/>
                      <a:pt x="930" y="17025"/>
                      <a:pt x="568" y="10525"/>
                    </a:cubicBezTo>
                    <a:cubicBezTo>
                      <a:pt x="414" y="7275"/>
                      <a:pt x="310" y="4644"/>
                      <a:pt x="207" y="2787"/>
                    </a:cubicBezTo>
                    <a:cubicBezTo>
                      <a:pt x="156" y="1910"/>
                      <a:pt x="104" y="1239"/>
                      <a:pt x="104" y="723"/>
                    </a:cubicBezTo>
                    <a:cubicBezTo>
                      <a:pt x="104" y="465"/>
                      <a:pt x="53" y="207"/>
                      <a:pt x="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310;p46">
                <a:extLst>
                  <a:ext uri="{FF2B5EF4-FFF2-40B4-BE49-F238E27FC236}">
                    <a16:creationId xmlns:a16="http://schemas.microsoft.com/office/drawing/2014/main" id="{C3638F62-F0DD-4229-925D-1CF7BDA940AF}"/>
                  </a:ext>
                </a:extLst>
              </p:cNvPr>
              <p:cNvSpPr/>
              <p:nvPr/>
            </p:nvSpPr>
            <p:spPr>
              <a:xfrm>
                <a:off x="2175275" y="3026450"/>
                <a:ext cx="287650" cy="568775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22751" extrusionOk="0">
                    <a:moveTo>
                      <a:pt x="2477" y="0"/>
                    </a:moveTo>
                    <a:lnTo>
                      <a:pt x="2477" y="0"/>
                    </a:lnTo>
                    <a:cubicBezTo>
                      <a:pt x="2374" y="361"/>
                      <a:pt x="2322" y="722"/>
                      <a:pt x="2271" y="1135"/>
                    </a:cubicBezTo>
                    <a:cubicBezTo>
                      <a:pt x="2116" y="1909"/>
                      <a:pt x="1961" y="2941"/>
                      <a:pt x="1755" y="4230"/>
                    </a:cubicBezTo>
                    <a:cubicBezTo>
                      <a:pt x="1342" y="6964"/>
                      <a:pt x="775" y="10730"/>
                      <a:pt x="104" y="15115"/>
                    </a:cubicBezTo>
                    <a:lnTo>
                      <a:pt x="1" y="15580"/>
                    </a:lnTo>
                    <a:lnTo>
                      <a:pt x="414" y="15322"/>
                    </a:lnTo>
                    <a:cubicBezTo>
                      <a:pt x="2116" y="14084"/>
                      <a:pt x="3973" y="12794"/>
                      <a:pt x="5934" y="11453"/>
                    </a:cubicBezTo>
                    <a:cubicBezTo>
                      <a:pt x="7705" y="10208"/>
                      <a:pt x="9388" y="9007"/>
                      <a:pt x="10982" y="7933"/>
                    </a:cubicBezTo>
                    <a:lnTo>
                      <a:pt x="10982" y="7933"/>
                    </a:lnTo>
                    <a:cubicBezTo>
                      <a:pt x="10438" y="12125"/>
                      <a:pt x="9945" y="15728"/>
                      <a:pt x="9596" y="18417"/>
                    </a:cubicBezTo>
                    <a:cubicBezTo>
                      <a:pt x="9442" y="19707"/>
                      <a:pt x="9287" y="20790"/>
                      <a:pt x="9184" y="21615"/>
                    </a:cubicBezTo>
                    <a:cubicBezTo>
                      <a:pt x="9132" y="21976"/>
                      <a:pt x="9080" y="22338"/>
                      <a:pt x="9132" y="22750"/>
                    </a:cubicBezTo>
                    <a:cubicBezTo>
                      <a:pt x="9235" y="22389"/>
                      <a:pt x="9287" y="21976"/>
                      <a:pt x="9338" y="21615"/>
                    </a:cubicBezTo>
                    <a:cubicBezTo>
                      <a:pt x="9442" y="20790"/>
                      <a:pt x="9648" y="19758"/>
                      <a:pt x="9854" y="18468"/>
                    </a:cubicBezTo>
                    <a:cubicBezTo>
                      <a:pt x="10267" y="15683"/>
                      <a:pt x="10783" y="11917"/>
                      <a:pt x="11453" y="7532"/>
                    </a:cubicBezTo>
                    <a:lnTo>
                      <a:pt x="11505" y="7068"/>
                    </a:lnTo>
                    <a:lnTo>
                      <a:pt x="11505" y="7068"/>
                    </a:lnTo>
                    <a:lnTo>
                      <a:pt x="11144" y="7325"/>
                    </a:lnTo>
                    <a:cubicBezTo>
                      <a:pt x="9442" y="8512"/>
                      <a:pt x="7584" y="9802"/>
                      <a:pt x="5676" y="11091"/>
                    </a:cubicBezTo>
                    <a:lnTo>
                      <a:pt x="582" y="14661"/>
                    </a:lnTo>
                    <a:lnTo>
                      <a:pt x="582" y="14661"/>
                    </a:lnTo>
                    <a:cubicBezTo>
                      <a:pt x="1124" y="10492"/>
                      <a:pt x="1616" y="6910"/>
                      <a:pt x="2013" y="4282"/>
                    </a:cubicBezTo>
                    <a:cubicBezTo>
                      <a:pt x="2168" y="2992"/>
                      <a:pt x="2322" y="1909"/>
                      <a:pt x="2426" y="1135"/>
                    </a:cubicBezTo>
                    <a:cubicBezTo>
                      <a:pt x="2477" y="774"/>
                      <a:pt x="2477" y="361"/>
                      <a:pt x="247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311;p46">
                <a:extLst>
                  <a:ext uri="{FF2B5EF4-FFF2-40B4-BE49-F238E27FC236}">
                    <a16:creationId xmlns:a16="http://schemas.microsoft.com/office/drawing/2014/main" id="{34B84A59-1DEF-40A4-A951-30BB67101126}"/>
                  </a:ext>
                </a:extLst>
              </p:cNvPr>
              <p:cNvSpPr/>
              <p:nvPr/>
            </p:nvSpPr>
            <p:spPr>
              <a:xfrm>
                <a:off x="2649900" y="3382400"/>
                <a:ext cx="542975" cy="358550"/>
              </a:xfrm>
              <a:custGeom>
                <a:avLst/>
                <a:gdLst/>
                <a:ahLst/>
                <a:cxnLst/>
                <a:rect l="l" t="t" r="r" b="b"/>
                <a:pathLst>
                  <a:path w="21719" h="14342" extrusionOk="0">
                    <a:moveTo>
                      <a:pt x="11195" y="0"/>
                    </a:moveTo>
                    <a:lnTo>
                      <a:pt x="11143" y="516"/>
                    </a:lnTo>
                    <a:cubicBezTo>
                      <a:pt x="10937" y="2580"/>
                      <a:pt x="10782" y="4798"/>
                      <a:pt x="10576" y="7119"/>
                    </a:cubicBezTo>
                    <a:cubicBezTo>
                      <a:pt x="10386" y="9257"/>
                      <a:pt x="10196" y="11350"/>
                      <a:pt x="10046" y="13320"/>
                    </a:cubicBezTo>
                    <a:lnTo>
                      <a:pt x="10046" y="13320"/>
                    </a:lnTo>
                    <a:cubicBezTo>
                      <a:pt x="7195" y="10220"/>
                      <a:pt x="4780" y="7561"/>
                      <a:pt x="2941" y="5572"/>
                    </a:cubicBezTo>
                    <a:cubicBezTo>
                      <a:pt x="2064" y="4592"/>
                      <a:pt x="1342" y="3818"/>
                      <a:pt x="774" y="3250"/>
                    </a:cubicBezTo>
                    <a:cubicBezTo>
                      <a:pt x="568" y="2941"/>
                      <a:pt x="258" y="2683"/>
                      <a:pt x="0" y="2425"/>
                    </a:cubicBezTo>
                    <a:lnTo>
                      <a:pt x="0" y="2425"/>
                    </a:lnTo>
                    <a:cubicBezTo>
                      <a:pt x="207" y="2786"/>
                      <a:pt x="413" y="3044"/>
                      <a:pt x="671" y="3353"/>
                    </a:cubicBezTo>
                    <a:cubicBezTo>
                      <a:pt x="1238" y="3973"/>
                      <a:pt x="1909" y="4746"/>
                      <a:pt x="2786" y="5727"/>
                    </a:cubicBezTo>
                    <a:cubicBezTo>
                      <a:pt x="4592" y="7842"/>
                      <a:pt x="7119" y="10679"/>
                      <a:pt x="10060" y="13981"/>
                    </a:cubicBezTo>
                    <a:lnTo>
                      <a:pt x="10369" y="14342"/>
                    </a:lnTo>
                    <a:lnTo>
                      <a:pt x="10421" y="13826"/>
                    </a:lnTo>
                    <a:cubicBezTo>
                      <a:pt x="10627" y="11762"/>
                      <a:pt x="10782" y="9492"/>
                      <a:pt x="10988" y="7119"/>
                    </a:cubicBezTo>
                    <a:cubicBezTo>
                      <a:pt x="11178" y="4986"/>
                      <a:pt x="11368" y="2939"/>
                      <a:pt x="11517" y="1020"/>
                    </a:cubicBezTo>
                    <a:lnTo>
                      <a:pt x="11517" y="1020"/>
                    </a:lnTo>
                    <a:lnTo>
                      <a:pt x="18675" y="8770"/>
                    </a:lnTo>
                    <a:cubicBezTo>
                      <a:pt x="19604" y="9750"/>
                      <a:pt x="20326" y="10524"/>
                      <a:pt x="20893" y="11092"/>
                    </a:cubicBezTo>
                    <a:cubicBezTo>
                      <a:pt x="21151" y="11401"/>
                      <a:pt x="21409" y="11659"/>
                      <a:pt x="21719" y="11917"/>
                    </a:cubicBezTo>
                    <a:cubicBezTo>
                      <a:pt x="21512" y="11608"/>
                      <a:pt x="21254" y="11298"/>
                      <a:pt x="20996" y="10988"/>
                    </a:cubicBezTo>
                    <a:cubicBezTo>
                      <a:pt x="20429" y="10421"/>
                      <a:pt x="19758" y="9596"/>
                      <a:pt x="18881" y="8615"/>
                    </a:cubicBezTo>
                    <a:cubicBezTo>
                      <a:pt x="17024" y="6500"/>
                      <a:pt x="14445" y="3663"/>
                      <a:pt x="11504" y="361"/>
                    </a:cubicBezTo>
                    <a:lnTo>
                      <a:pt x="1119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312;p46">
                <a:extLst>
                  <a:ext uri="{FF2B5EF4-FFF2-40B4-BE49-F238E27FC236}">
                    <a16:creationId xmlns:a16="http://schemas.microsoft.com/office/drawing/2014/main" id="{BDDF85EA-DDED-45A0-B203-34DA5CFB8A39}"/>
                  </a:ext>
                </a:extLst>
              </p:cNvPr>
              <p:cNvSpPr/>
              <p:nvPr/>
            </p:nvSpPr>
            <p:spPr>
              <a:xfrm>
                <a:off x="3368250" y="3651950"/>
                <a:ext cx="350825" cy="5842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370" extrusionOk="0">
                    <a:moveTo>
                      <a:pt x="8874" y="0"/>
                    </a:moveTo>
                    <a:lnTo>
                      <a:pt x="8874" y="0"/>
                    </a:lnTo>
                    <a:cubicBezTo>
                      <a:pt x="8616" y="258"/>
                      <a:pt x="8358" y="568"/>
                      <a:pt x="8152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3"/>
                    </a:lnTo>
                    <a:lnTo>
                      <a:pt x="7017" y="11969"/>
                    </a:lnTo>
                    <a:lnTo>
                      <a:pt x="13160" y="10913"/>
                    </a:lnTo>
                    <a:lnTo>
                      <a:pt x="13160" y="10913"/>
                    </a:lnTo>
                    <a:lnTo>
                      <a:pt x="7429" y="19707"/>
                    </a:lnTo>
                    <a:lnTo>
                      <a:pt x="5727" y="22389"/>
                    </a:lnTo>
                    <a:cubicBezTo>
                      <a:pt x="5521" y="22699"/>
                      <a:pt x="5314" y="23060"/>
                      <a:pt x="5159" y="23369"/>
                    </a:cubicBezTo>
                    <a:cubicBezTo>
                      <a:pt x="5417" y="23112"/>
                      <a:pt x="5624" y="22802"/>
                      <a:pt x="5830" y="22492"/>
                    </a:cubicBezTo>
                    <a:cubicBezTo>
                      <a:pt x="6294" y="21822"/>
                      <a:pt x="6913" y="20945"/>
                      <a:pt x="7636" y="19861"/>
                    </a:cubicBezTo>
                    <a:lnTo>
                      <a:pt x="13775" y="10730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13" y="11556"/>
                    </a:lnTo>
                    <a:lnTo>
                      <a:pt x="868" y="12611"/>
                    </a:lnTo>
                    <a:lnTo>
                      <a:pt x="868" y="12611"/>
                    </a:lnTo>
                    <a:cubicBezTo>
                      <a:pt x="3137" y="9059"/>
                      <a:pt x="5111" y="5955"/>
                      <a:pt x="6604" y="3714"/>
                    </a:cubicBezTo>
                    <a:lnTo>
                      <a:pt x="8306" y="980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313;p46">
                <a:extLst>
                  <a:ext uri="{FF2B5EF4-FFF2-40B4-BE49-F238E27FC236}">
                    <a16:creationId xmlns:a16="http://schemas.microsoft.com/office/drawing/2014/main" id="{47205C7C-4CB1-4BC9-AD5D-B070787FB131}"/>
                  </a:ext>
                </a:extLst>
              </p:cNvPr>
              <p:cNvSpPr/>
              <p:nvPr/>
            </p:nvSpPr>
            <p:spPr>
              <a:xfrm>
                <a:off x="2839475" y="4058200"/>
                <a:ext cx="350825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422" extrusionOk="0">
                    <a:moveTo>
                      <a:pt x="8874" y="0"/>
                    </a:moveTo>
                    <a:cubicBezTo>
                      <a:pt x="8616" y="310"/>
                      <a:pt x="8409" y="619"/>
                      <a:pt x="8203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4"/>
                    </a:lnTo>
                    <a:lnTo>
                      <a:pt x="7017" y="11969"/>
                    </a:lnTo>
                    <a:lnTo>
                      <a:pt x="13210" y="10913"/>
                    </a:lnTo>
                    <a:lnTo>
                      <a:pt x="13210" y="10913"/>
                    </a:lnTo>
                    <a:lnTo>
                      <a:pt x="7429" y="19707"/>
                    </a:lnTo>
                    <a:cubicBezTo>
                      <a:pt x="6759" y="20842"/>
                      <a:pt x="6191" y="21719"/>
                      <a:pt x="5727" y="22389"/>
                    </a:cubicBezTo>
                    <a:cubicBezTo>
                      <a:pt x="5521" y="22699"/>
                      <a:pt x="5314" y="23060"/>
                      <a:pt x="5159" y="23421"/>
                    </a:cubicBezTo>
                    <a:cubicBezTo>
                      <a:pt x="5417" y="23112"/>
                      <a:pt x="5675" y="22802"/>
                      <a:pt x="5882" y="22493"/>
                    </a:cubicBezTo>
                    <a:cubicBezTo>
                      <a:pt x="6294" y="21822"/>
                      <a:pt x="6913" y="20945"/>
                      <a:pt x="7636" y="19862"/>
                    </a:cubicBezTo>
                    <a:lnTo>
                      <a:pt x="13775" y="10731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4" y="12611"/>
                    </a:lnTo>
                    <a:lnTo>
                      <a:pt x="874" y="12611"/>
                    </a:lnTo>
                    <a:cubicBezTo>
                      <a:pt x="3189" y="9063"/>
                      <a:pt x="5160" y="6004"/>
                      <a:pt x="6604" y="3715"/>
                    </a:cubicBezTo>
                    <a:lnTo>
                      <a:pt x="8306" y="981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314;p46">
                <a:extLst>
                  <a:ext uri="{FF2B5EF4-FFF2-40B4-BE49-F238E27FC236}">
                    <a16:creationId xmlns:a16="http://schemas.microsoft.com/office/drawing/2014/main" id="{012EE60E-1047-4E75-8F8C-02728CE95EE1}"/>
                  </a:ext>
                </a:extLst>
              </p:cNvPr>
              <p:cNvSpPr/>
              <p:nvPr/>
            </p:nvSpPr>
            <p:spPr>
              <a:xfrm>
                <a:off x="3980850" y="3646775"/>
                <a:ext cx="352125" cy="584275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23371" extrusionOk="0">
                    <a:moveTo>
                      <a:pt x="8874" y="1"/>
                    </a:moveTo>
                    <a:cubicBezTo>
                      <a:pt x="8616" y="259"/>
                      <a:pt x="8410" y="568"/>
                      <a:pt x="8203" y="878"/>
                    </a:cubicBezTo>
                    <a:cubicBezTo>
                      <a:pt x="7739" y="1548"/>
                      <a:pt x="7120" y="2477"/>
                      <a:pt x="6398" y="3560"/>
                    </a:cubicBezTo>
                    <a:lnTo>
                      <a:pt x="259" y="12743"/>
                    </a:lnTo>
                    <a:lnTo>
                      <a:pt x="1" y="13156"/>
                    </a:lnTo>
                    <a:lnTo>
                      <a:pt x="1" y="13156"/>
                    </a:lnTo>
                    <a:lnTo>
                      <a:pt x="517" y="13053"/>
                    </a:lnTo>
                    <a:cubicBezTo>
                      <a:pt x="2529" y="12743"/>
                      <a:pt x="4747" y="12330"/>
                      <a:pt x="7017" y="11969"/>
                    </a:cubicBezTo>
                    <a:cubicBezTo>
                      <a:pt x="9153" y="11589"/>
                      <a:pt x="11245" y="11253"/>
                      <a:pt x="13173" y="10921"/>
                    </a:cubicBezTo>
                    <a:lnTo>
                      <a:pt x="13173" y="10921"/>
                    </a:lnTo>
                    <a:lnTo>
                      <a:pt x="7430" y="19707"/>
                    </a:lnTo>
                    <a:cubicBezTo>
                      <a:pt x="6759" y="20791"/>
                      <a:pt x="6191" y="21719"/>
                      <a:pt x="5727" y="22390"/>
                    </a:cubicBezTo>
                    <a:cubicBezTo>
                      <a:pt x="5521" y="22699"/>
                      <a:pt x="5366" y="23009"/>
                      <a:pt x="5160" y="23370"/>
                    </a:cubicBezTo>
                    <a:cubicBezTo>
                      <a:pt x="5418" y="23061"/>
                      <a:pt x="5676" y="22803"/>
                      <a:pt x="5882" y="22442"/>
                    </a:cubicBezTo>
                    <a:lnTo>
                      <a:pt x="7687" y="19862"/>
                    </a:lnTo>
                    <a:cubicBezTo>
                      <a:pt x="9235" y="17541"/>
                      <a:pt x="11350" y="14394"/>
                      <a:pt x="13775" y="10731"/>
                    </a:cubicBezTo>
                    <a:lnTo>
                      <a:pt x="14084" y="10318"/>
                    </a:lnTo>
                    <a:lnTo>
                      <a:pt x="13568" y="10422"/>
                    </a:lnTo>
                    <a:lnTo>
                      <a:pt x="6965" y="11505"/>
                    </a:lnTo>
                    <a:cubicBezTo>
                      <a:pt x="4816" y="11887"/>
                      <a:pt x="2799" y="12225"/>
                      <a:pt x="874" y="12559"/>
                    </a:cubicBezTo>
                    <a:lnTo>
                      <a:pt x="874" y="12559"/>
                    </a:lnTo>
                    <a:cubicBezTo>
                      <a:pt x="3189" y="9011"/>
                      <a:pt x="5161" y="5953"/>
                      <a:pt x="6604" y="3664"/>
                    </a:cubicBezTo>
                    <a:lnTo>
                      <a:pt x="8307" y="981"/>
                    </a:lnTo>
                    <a:cubicBezTo>
                      <a:pt x="8513" y="671"/>
                      <a:pt x="8719" y="310"/>
                      <a:pt x="887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315;p46">
                <a:extLst>
                  <a:ext uri="{FF2B5EF4-FFF2-40B4-BE49-F238E27FC236}">
                    <a16:creationId xmlns:a16="http://schemas.microsoft.com/office/drawing/2014/main" id="{1F55562C-9C54-4F9B-BD4F-BAD6B5E42577}"/>
                  </a:ext>
                </a:extLst>
              </p:cNvPr>
              <p:cNvSpPr/>
              <p:nvPr/>
            </p:nvSpPr>
            <p:spPr>
              <a:xfrm>
                <a:off x="1307325" y="3310175"/>
                <a:ext cx="352100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23422" extrusionOk="0">
                    <a:moveTo>
                      <a:pt x="8873" y="0"/>
                    </a:moveTo>
                    <a:cubicBezTo>
                      <a:pt x="8615" y="310"/>
                      <a:pt x="8409" y="619"/>
                      <a:pt x="8203" y="929"/>
                    </a:cubicBezTo>
                    <a:lnTo>
                      <a:pt x="6397" y="3560"/>
                    </a:lnTo>
                    <a:cubicBezTo>
                      <a:pt x="4850" y="5881"/>
                      <a:pt x="2734" y="9080"/>
                      <a:pt x="310" y="12794"/>
                    </a:cubicBezTo>
                    <a:lnTo>
                      <a:pt x="0" y="13155"/>
                    </a:lnTo>
                    <a:lnTo>
                      <a:pt x="516" y="13104"/>
                    </a:lnTo>
                    <a:lnTo>
                      <a:pt x="7016" y="11969"/>
                    </a:lnTo>
                    <a:lnTo>
                      <a:pt x="13212" y="10912"/>
                    </a:lnTo>
                    <a:lnTo>
                      <a:pt x="13212" y="10912"/>
                    </a:lnTo>
                    <a:lnTo>
                      <a:pt x="7481" y="19707"/>
                    </a:lnTo>
                    <a:cubicBezTo>
                      <a:pt x="6758" y="20842"/>
                      <a:pt x="6191" y="21719"/>
                      <a:pt x="5778" y="22389"/>
                    </a:cubicBezTo>
                    <a:cubicBezTo>
                      <a:pt x="5520" y="22699"/>
                      <a:pt x="5365" y="23060"/>
                      <a:pt x="5159" y="23421"/>
                    </a:cubicBezTo>
                    <a:cubicBezTo>
                      <a:pt x="5417" y="23112"/>
                      <a:pt x="5675" y="22802"/>
                      <a:pt x="5881" y="22493"/>
                    </a:cubicBezTo>
                    <a:cubicBezTo>
                      <a:pt x="6346" y="21822"/>
                      <a:pt x="6913" y="20945"/>
                      <a:pt x="7687" y="19862"/>
                    </a:cubicBezTo>
                    <a:cubicBezTo>
                      <a:pt x="9235" y="17592"/>
                      <a:pt x="11350" y="14393"/>
                      <a:pt x="13774" y="10782"/>
                    </a:cubicBezTo>
                    <a:lnTo>
                      <a:pt x="14084" y="10370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3" y="12611"/>
                    </a:lnTo>
                    <a:lnTo>
                      <a:pt x="873" y="12611"/>
                    </a:lnTo>
                    <a:cubicBezTo>
                      <a:pt x="3188" y="9063"/>
                      <a:pt x="5160" y="6004"/>
                      <a:pt x="6604" y="3715"/>
                    </a:cubicBezTo>
                    <a:cubicBezTo>
                      <a:pt x="7326" y="2580"/>
                      <a:pt x="7893" y="1703"/>
                      <a:pt x="8306" y="1032"/>
                    </a:cubicBezTo>
                    <a:cubicBezTo>
                      <a:pt x="8512" y="671"/>
                      <a:pt x="8719" y="361"/>
                      <a:pt x="88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316;p46">
                <a:extLst>
                  <a:ext uri="{FF2B5EF4-FFF2-40B4-BE49-F238E27FC236}">
                    <a16:creationId xmlns:a16="http://schemas.microsoft.com/office/drawing/2014/main" id="{69D40354-3291-4BD2-B24B-50A3A3199FC0}"/>
                  </a:ext>
                </a:extLst>
              </p:cNvPr>
              <p:cNvSpPr/>
              <p:nvPr/>
            </p:nvSpPr>
            <p:spPr>
              <a:xfrm>
                <a:off x="699875" y="4835875"/>
                <a:ext cx="527500" cy="356000"/>
              </a:xfrm>
              <a:custGeom>
                <a:avLst/>
                <a:gdLst/>
                <a:ahLst/>
                <a:cxnLst/>
                <a:rect l="l" t="t" r="r" b="b"/>
                <a:pathLst>
                  <a:path w="21100" h="14240" extrusionOk="0">
                    <a:moveTo>
                      <a:pt x="11453" y="1"/>
                    </a:moveTo>
                    <a:lnTo>
                      <a:pt x="11401" y="465"/>
                    </a:lnTo>
                    <a:cubicBezTo>
                      <a:pt x="11092" y="2580"/>
                      <a:pt x="10731" y="4799"/>
                      <a:pt x="10421" y="7120"/>
                    </a:cubicBezTo>
                    <a:cubicBezTo>
                      <a:pt x="10087" y="9268"/>
                      <a:pt x="9797" y="11328"/>
                      <a:pt x="9510" y="13258"/>
                    </a:cubicBezTo>
                    <a:lnTo>
                      <a:pt x="9510" y="13258"/>
                    </a:lnTo>
                    <a:cubicBezTo>
                      <a:pt x="6847" y="9955"/>
                      <a:pt x="4530" y="7096"/>
                      <a:pt x="2838" y="5005"/>
                    </a:cubicBezTo>
                    <a:cubicBezTo>
                      <a:pt x="2012" y="4025"/>
                      <a:pt x="1290" y="3199"/>
                      <a:pt x="774" y="2580"/>
                    </a:cubicBezTo>
                    <a:cubicBezTo>
                      <a:pt x="568" y="2271"/>
                      <a:pt x="310" y="1961"/>
                      <a:pt x="0" y="1703"/>
                    </a:cubicBezTo>
                    <a:lnTo>
                      <a:pt x="0" y="1703"/>
                    </a:lnTo>
                    <a:cubicBezTo>
                      <a:pt x="207" y="2064"/>
                      <a:pt x="413" y="2374"/>
                      <a:pt x="671" y="2683"/>
                    </a:cubicBezTo>
                    <a:lnTo>
                      <a:pt x="2631" y="5211"/>
                    </a:lnTo>
                    <a:cubicBezTo>
                      <a:pt x="4385" y="7378"/>
                      <a:pt x="6758" y="10370"/>
                      <a:pt x="9493" y="13878"/>
                    </a:cubicBezTo>
                    <a:lnTo>
                      <a:pt x="9802" y="14239"/>
                    </a:lnTo>
                    <a:lnTo>
                      <a:pt x="9854" y="13775"/>
                    </a:lnTo>
                    <a:lnTo>
                      <a:pt x="10834" y="7223"/>
                    </a:lnTo>
                    <a:lnTo>
                      <a:pt x="11745" y="1036"/>
                    </a:lnTo>
                    <a:lnTo>
                      <a:pt x="18314" y="9235"/>
                    </a:lnTo>
                    <a:cubicBezTo>
                      <a:pt x="19140" y="10215"/>
                      <a:pt x="19810" y="11041"/>
                      <a:pt x="20326" y="11660"/>
                    </a:cubicBezTo>
                    <a:cubicBezTo>
                      <a:pt x="20584" y="11969"/>
                      <a:pt x="20842" y="12227"/>
                      <a:pt x="21100" y="12537"/>
                    </a:cubicBezTo>
                    <a:cubicBezTo>
                      <a:pt x="20894" y="12176"/>
                      <a:pt x="20687" y="11866"/>
                      <a:pt x="20429" y="11557"/>
                    </a:cubicBezTo>
                    <a:lnTo>
                      <a:pt x="18520" y="9029"/>
                    </a:lnTo>
                    <a:lnTo>
                      <a:pt x="11762" y="414"/>
                    </a:lnTo>
                    <a:lnTo>
                      <a:pt x="1145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317;p46">
                <a:extLst>
                  <a:ext uri="{FF2B5EF4-FFF2-40B4-BE49-F238E27FC236}">
                    <a16:creationId xmlns:a16="http://schemas.microsoft.com/office/drawing/2014/main" id="{B394BBB6-8A25-41DB-80B6-8B041EA74585}"/>
                  </a:ext>
                </a:extLst>
              </p:cNvPr>
              <p:cNvSpPr/>
              <p:nvPr/>
            </p:nvSpPr>
            <p:spPr>
              <a:xfrm>
                <a:off x="2072100" y="3862475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327" y="1"/>
                    </a:moveTo>
                    <a:cubicBezTo>
                      <a:pt x="20133" y="1"/>
                      <a:pt x="19940" y="14"/>
                      <a:pt x="19759" y="40"/>
                    </a:cubicBezTo>
                    <a:lnTo>
                      <a:pt x="16561" y="194"/>
                    </a:lnTo>
                    <a:cubicBezTo>
                      <a:pt x="13775" y="349"/>
                      <a:pt x="9957" y="607"/>
                      <a:pt x="5521" y="865"/>
                    </a:cubicBezTo>
                    <a:lnTo>
                      <a:pt x="5057" y="865"/>
                    </a:lnTo>
                    <a:lnTo>
                      <a:pt x="5366" y="1226"/>
                    </a:lnTo>
                    <a:lnTo>
                      <a:pt x="10215" y="5766"/>
                    </a:lnTo>
                    <a:lnTo>
                      <a:pt x="14765" y="10028"/>
                    </a:lnTo>
                    <a:lnTo>
                      <a:pt x="14765" y="10028"/>
                    </a:lnTo>
                    <a:cubicBezTo>
                      <a:pt x="10574" y="10323"/>
                      <a:pt x="6972" y="10571"/>
                      <a:pt x="4283" y="10770"/>
                    </a:cubicBezTo>
                    <a:cubicBezTo>
                      <a:pt x="2993" y="10873"/>
                      <a:pt x="1910" y="10976"/>
                      <a:pt x="1136" y="11028"/>
                    </a:cubicBezTo>
                    <a:cubicBezTo>
                      <a:pt x="723" y="11028"/>
                      <a:pt x="362" y="11079"/>
                      <a:pt x="1" y="11183"/>
                    </a:cubicBezTo>
                    <a:lnTo>
                      <a:pt x="1136" y="11183"/>
                    </a:lnTo>
                    <a:cubicBezTo>
                      <a:pt x="1910" y="11131"/>
                      <a:pt x="2993" y="11079"/>
                      <a:pt x="4283" y="11028"/>
                    </a:cubicBezTo>
                    <a:cubicBezTo>
                      <a:pt x="7068" y="10873"/>
                      <a:pt x="10886" y="10667"/>
                      <a:pt x="15271" y="10409"/>
                    </a:cubicBezTo>
                    <a:lnTo>
                      <a:pt x="15735" y="10409"/>
                    </a:lnTo>
                    <a:lnTo>
                      <a:pt x="15374" y="10048"/>
                    </a:lnTo>
                    <a:cubicBezTo>
                      <a:pt x="13878" y="8655"/>
                      <a:pt x="12227" y="7056"/>
                      <a:pt x="10525" y="5456"/>
                    </a:cubicBezTo>
                    <a:lnTo>
                      <a:pt x="6021" y="1240"/>
                    </a:lnTo>
                    <a:lnTo>
                      <a:pt x="6021" y="1240"/>
                    </a:lnTo>
                    <a:lnTo>
                      <a:pt x="16561" y="452"/>
                    </a:lnTo>
                    <a:lnTo>
                      <a:pt x="19759" y="194"/>
                    </a:lnTo>
                    <a:cubicBezTo>
                      <a:pt x="20120" y="143"/>
                      <a:pt x="20533" y="91"/>
                      <a:pt x="20894" y="40"/>
                    </a:cubicBezTo>
                    <a:cubicBezTo>
                      <a:pt x="20713" y="14"/>
                      <a:pt x="20520" y="1"/>
                      <a:pt x="203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318;p46">
                <a:extLst>
                  <a:ext uri="{FF2B5EF4-FFF2-40B4-BE49-F238E27FC236}">
                    <a16:creationId xmlns:a16="http://schemas.microsoft.com/office/drawing/2014/main" id="{8EC9D032-5DFC-4429-BB86-78914BFD641B}"/>
                  </a:ext>
                </a:extLst>
              </p:cNvPr>
              <p:cNvSpPr/>
              <p:nvPr/>
            </p:nvSpPr>
            <p:spPr>
              <a:xfrm>
                <a:off x="2128850" y="4872000"/>
                <a:ext cx="532675" cy="357275"/>
              </a:xfrm>
              <a:custGeom>
                <a:avLst/>
                <a:gdLst/>
                <a:ahLst/>
                <a:cxnLst/>
                <a:rect l="l" t="t" r="r" b="b"/>
                <a:pathLst>
                  <a:path w="21307" h="14291" extrusionOk="0">
                    <a:moveTo>
                      <a:pt x="1" y="1961"/>
                    </a:moveTo>
                    <a:cubicBezTo>
                      <a:pt x="32" y="1987"/>
                      <a:pt x="63" y="2013"/>
                      <a:pt x="94" y="2040"/>
                    </a:cubicBezTo>
                    <a:lnTo>
                      <a:pt x="94" y="2040"/>
                    </a:lnTo>
                    <a:cubicBezTo>
                      <a:pt x="79" y="2013"/>
                      <a:pt x="66" y="1987"/>
                      <a:pt x="52" y="1961"/>
                    </a:cubicBezTo>
                    <a:close/>
                    <a:moveTo>
                      <a:pt x="11453" y="0"/>
                    </a:moveTo>
                    <a:lnTo>
                      <a:pt x="11350" y="516"/>
                    </a:lnTo>
                    <a:cubicBezTo>
                      <a:pt x="11092" y="2580"/>
                      <a:pt x="10834" y="4798"/>
                      <a:pt x="10525" y="7171"/>
                    </a:cubicBezTo>
                    <a:cubicBezTo>
                      <a:pt x="10238" y="9318"/>
                      <a:pt x="9996" y="11376"/>
                      <a:pt x="9758" y="13264"/>
                    </a:cubicBezTo>
                    <a:lnTo>
                      <a:pt x="9758" y="13264"/>
                    </a:lnTo>
                    <a:lnTo>
                      <a:pt x="2890" y="5211"/>
                    </a:lnTo>
                    <a:cubicBezTo>
                      <a:pt x="2064" y="4179"/>
                      <a:pt x="1342" y="3405"/>
                      <a:pt x="826" y="2786"/>
                    </a:cubicBezTo>
                    <a:cubicBezTo>
                      <a:pt x="595" y="2508"/>
                      <a:pt x="363" y="2272"/>
                      <a:pt x="94" y="2040"/>
                    </a:cubicBezTo>
                    <a:lnTo>
                      <a:pt x="94" y="2040"/>
                    </a:lnTo>
                    <a:cubicBezTo>
                      <a:pt x="251" y="2323"/>
                      <a:pt x="487" y="2606"/>
                      <a:pt x="723" y="2889"/>
                    </a:cubicBezTo>
                    <a:cubicBezTo>
                      <a:pt x="1239" y="3508"/>
                      <a:pt x="1910" y="4334"/>
                      <a:pt x="2735" y="5365"/>
                    </a:cubicBezTo>
                    <a:cubicBezTo>
                      <a:pt x="4489" y="7532"/>
                      <a:pt x="6914" y="10473"/>
                      <a:pt x="9751" y="13877"/>
                    </a:cubicBezTo>
                    <a:lnTo>
                      <a:pt x="10009" y="14290"/>
                    </a:lnTo>
                    <a:lnTo>
                      <a:pt x="10112" y="13774"/>
                    </a:lnTo>
                    <a:cubicBezTo>
                      <a:pt x="10370" y="11762"/>
                      <a:pt x="10628" y="9544"/>
                      <a:pt x="10937" y="7223"/>
                    </a:cubicBezTo>
                    <a:cubicBezTo>
                      <a:pt x="11222" y="5041"/>
                      <a:pt x="11463" y="2991"/>
                      <a:pt x="11740" y="1071"/>
                    </a:cubicBezTo>
                    <a:lnTo>
                      <a:pt x="11740" y="1071"/>
                    </a:lnTo>
                    <a:cubicBezTo>
                      <a:pt x="14436" y="4258"/>
                      <a:pt x="16785" y="7049"/>
                      <a:pt x="18469" y="9080"/>
                    </a:cubicBezTo>
                    <a:lnTo>
                      <a:pt x="20533" y="11504"/>
                    </a:lnTo>
                    <a:cubicBezTo>
                      <a:pt x="20791" y="11762"/>
                      <a:pt x="21049" y="12072"/>
                      <a:pt x="21307" y="12330"/>
                    </a:cubicBezTo>
                    <a:cubicBezTo>
                      <a:pt x="21100" y="11969"/>
                      <a:pt x="20894" y="11711"/>
                      <a:pt x="20636" y="11401"/>
                    </a:cubicBezTo>
                    <a:lnTo>
                      <a:pt x="18676" y="8925"/>
                    </a:lnTo>
                    <a:cubicBezTo>
                      <a:pt x="16922" y="6758"/>
                      <a:pt x="14497" y="3818"/>
                      <a:pt x="11763" y="361"/>
                    </a:cubicBezTo>
                    <a:lnTo>
                      <a:pt x="1145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19;p46">
                <a:extLst>
                  <a:ext uri="{FF2B5EF4-FFF2-40B4-BE49-F238E27FC236}">
                    <a16:creationId xmlns:a16="http://schemas.microsoft.com/office/drawing/2014/main" id="{7B12ACBA-A40D-4D27-9FAC-DD64B0694636}"/>
                  </a:ext>
                </a:extLst>
              </p:cNvPr>
              <p:cNvSpPr/>
              <p:nvPr/>
            </p:nvSpPr>
            <p:spPr>
              <a:xfrm>
                <a:off x="775975" y="41446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893" y="1"/>
                    </a:moveTo>
                    <a:cubicBezTo>
                      <a:pt x="20532" y="1"/>
                      <a:pt x="20171" y="1"/>
                      <a:pt x="19758" y="52"/>
                    </a:cubicBezTo>
                    <a:lnTo>
                      <a:pt x="16560" y="207"/>
                    </a:lnTo>
                    <a:lnTo>
                      <a:pt x="5520" y="826"/>
                    </a:lnTo>
                    <a:lnTo>
                      <a:pt x="5056" y="878"/>
                    </a:lnTo>
                    <a:lnTo>
                      <a:pt x="5417" y="1187"/>
                    </a:lnTo>
                    <a:cubicBezTo>
                      <a:pt x="6913" y="2632"/>
                      <a:pt x="8564" y="4179"/>
                      <a:pt x="10215" y="5779"/>
                    </a:cubicBezTo>
                    <a:lnTo>
                      <a:pt x="14768" y="10044"/>
                    </a:lnTo>
                    <a:lnTo>
                      <a:pt x="14768" y="10044"/>
                    </a:lnTo>
                    <a:lnTo>
                      <a:pt x="4282" y="10783"/>
                    </a:lnTo>
                    <a:cubicBezTo>
                      <a:pt x="2992" y="10886"/>
                      <a:pt x="1960" y="10937"/>
                      <a:pt x="1135" y="11041"/>
                    </a:cubicBezTo>
                    <a:cubicBezTo>
                      <a:pt x="774" y="11041"/>
                      <a:pt x="361" y="11092"/>
                      <a:pt x="0" y="11144"/>
                    </a:cubicBezTo>
                    <a:cubicBezTo>
                      <a:pt x="206" y="11169"/>
                      <a:pt x="400" y="11182"/>
                      <a:pt x="587" y="11182"/>
                    </a:cubicBezTo>
                    <a:cubicBezTo>
                      <a:pt x="774" y="11182"/>
                      <a:pt x="955" y="11169"/>
                      <a:pt x="1135" y="11144"/>
                    </a:cubicBezTo>
                    <a:lnTo>
                      <a:pt x="4334" y="11041"/>
                    </a:lnTo>
                    <a:lnTo>
                      <a:pt x="15270" y="10421"/>
                    </a:lnTo>
                    <a:lnTo>
                      <a:pt x="15786" y="10370"/>
                    </a:lnTo>
                    <a:lnTo>
                      <a:pt x="15425" y="10060"/>
                    </a:lnTo>
                    <a:cubicBezTo>
                      <a:pt x="13877" y="8616"/>
                      <a:pt x="12226" y="7068"/>
                      <a:pt x="10524" y="5417"/>
                    </a:cubicBezTo>
                    <a:lnTo>
                      <a:pt x="6028" y="1256"/>
                    </a:lnTo>
                    <a:lnTo>
                      <a:pt x="6028" y="1256"/>
                    </a:lnTo>
                    <a:lnTo>
                      <a:pt x="16611" y="465"/>
                    </a:lnTo>
                    <a:lnTo>
                      <a:pt x="19758" y="155"/>
                    </a:lnTo>
                    <a:cubicBezTo>
                      <a:pt x="20171" y="155"/>
                      <a:pt x="20532" y="104"/>
                      <a:pt x="2089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20;p46">
                <a:extLst>
                  <a:ext uri="{FF2B5EF4-FFF2-40B4-BE49-F238E27FC236}">
                    <a16:creationId xmlns:a16="http://schemas.microsoft.com/office/drawing/2014/main" id="{58A0E3CD-9887-4345-BDEB-8FF3B28A02D4}"/>
                  </a:ext>
                </a:extLst>
              </p:cNvPr>
              <p:cNvSpPr/>
              <p:nvPr/>
            </p:nvSpPr>
            <p:spPr>
              <a:xfrm>
                <a:off x="1490450" y="48965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19759" y="0"/>
                    </a:moveTo>
                    <a:lnTo>
                      <a:pt x="16560" y="155"/>
                    </a:lnTo>
                    <a:cubicBezTo>
                      <a:pt x="13775" y="362"/>
                      <a:pt x="9957" y="568"/>
                      <a:pt x="5521" y="826"/>
                    </a:cubicBezTo>
                    <a:lnTo>
                      <a:pt x="5056" y="877"/>
                    </a:lnTo>
                    <a:lnTo>
                      <a:pt x="5366" y="1187"/>
                    </a:lnTo>
                    <a:lnTo>
                      <a:pt x="10215" y="5727"/>
                    </a:lnTo>
                    <a:lnTo>
                      <a:pt x="14763" y="10035"/>
                    </a:lnTo>
                    <a:lnTo>
                      <a:pt x="14763" y="10035"/>
                    </a:lnTo>
                    <a:cubicBezTo>
                      <a:pt x="10573" y="10284"/>
                      <a:pt x="6971" y="10532"/>
                      <a:pt x="4283" y="10731"/>
                    </a:cubicBezTo>
                    <a:cubicBezTo>
                      <a:pt x="2993" y="10834"/>
                      <a:pt x="1910" y="10937"/>
                      <a:pt x="1136" y="10989"/>
                    </a:cubicBezTo>
                    <a:cubicBezTo>
                      <a:pt x="723" y="11040"/>
                      <a:pt x="362" y="11040"/>
                      <a:pt x="1" y="11143"/>
                    </a:cubicBezTo>
                    <a:cubicBezTo>
                      <a:pt x="181" y="11169"/>
                      <a:pt x="362" y="11182"/>
                      <a:pt x="549" y="11182"/>
                    </a:cubicBezTo>
                    <a:cubicBezTo>
                      <a:pt x="736" y="11182"/>
                      <a:pt x="929" y="11169"/>
                      <a:pt x="1136" y="11143"/>
                    </a:cubicBezTo>
                    <a:cubicBezTo>
                      <a:pt x="1910" y="11092"/>
                      <a:pt x="2993" y="11040"/>
                      <a:pt x="4283" y="10989"/>
                    </a:cubicBezTo>
                    <a:cubicBezTo>
                      <a:pt x="7068" y="10834"/>
                      <a:pt x="10834" y="10628"/>
                      <a:pt x="15271" y="10421"/>
                    </a:cubicBezTo>
                    <a:lnTo>
                      <a:pt x="15735" y="10370"/>
                    </a:lnTo>
                    <a:lnTo>
                      <a:pt x="15374" y="10060"/>
                    </a:lnTo>
                    <a:cubicBezTo>
                      <a:pt x="13878" y="8616"/>
                      <a:pt x="12227" y="7068"/>
                      <a:pt x="10473" y="5417"/>
                    </a:cubicBezTo>
                    <a:cubicBezTo>
                      <a:pt x="8946" y="3937"/>
                      <a:pt x="7418" y="2546"/>
                      <a:pt x="6013" y="1202"/>
                    </a:cubicBezTo>
                    <a:lnTo>
                      <a:pt x="6013" y="1202"/>
                    </a:lnTo>
                    <a:lnTo>
                      <a:pt x="16560" y="413"/>
                    </a:lnTo>
                    <a:lnTo>
                      <a:pt x="19759" y="155"/>
                    </a:lnTo>
                    <a:cubicBezTo>
                      <a:pt x="20120" y="155"/>
                      <a:pt x="20481" y="104"/>
                      <a:pt x="208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1;p46">
                <a:extLst>
                  <a:ext uri="{FF2B5EF4-FFF2-40B4-BE49-F238E27FC236}">
                    <a16:creationId xmlns:a16="http://schemas.microsoft.com/office/drawing/2014/main" id="{43DCA63D-63BE-4074-B8C1-E2D812FDBB7F}"/>
                  </a:ext>
                </a:extLst>
              </p:cNvPr>
              <p:cNvSpPr/>
              <p:nvPr/>
            </p:nvSpPr>
            <p:spPr>
              <a:xfrm>
                <a:off x="3101275" y="2983875"/>
                <a:ext cx="522375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5" h="11183" extrusionOk="0">
                    <a:moveTo>
                      <a:pt x="20894" y="1"/>
                    </a:moveTo>
                    <a:cubicBezTo>
                      <a:pt x="20533" y="1"/>
                      <a:pt x="20120" y="1"/>
                      <a:pt x="19759" y="52"/>
                    </a:cubicBezTo>
                    <a:lnTo>
                      <a:pt x="16561" y="207"/>
                    </a:lnTo>
                    <a:cubicBezTo>
                      <a:pt x="13775" y="362"/>
                      <a:pt x="9957" y="568"/>
                      <a:pt x="5521" y="878"/>
                    </a:cubicBezTo>
                    <a:lnTo>
                      <a:pt x="5057" y="878"/>
                    </a:lnTo>
                    <a:lnTo>
                      <a:pt x="5418" y="1187"/>
                    </a:lnTo>
                    <a:lnTo>
                      <a:pt x="10215" y="5778"/>
                    </a:lnTo>
                    <a:lnTo>
                      <a:pt x="14768" y="10044"/>
                    </a:lnTo>
                    <a:lnTo>
                      <a:pt x="14768" y="10044"/>
                    </a:lnTo>
                    <a:cubicBezTo>
                      <a:pt x="10550" y="10338"/>
                      <a:pt x="6963" y="10584"/>
                      <a:pt x="4283" y="10782"/>
                    </a:cubicBezTo>
                    <a:cubicBezTo>
                      <a:pt x="2993" y="10886"/>
                      <a:pt x="1910" y="10937"/>
                      <a:pt x="1136" y="11040"/>
                    </a:cubicBezTo>
                    <a:cubicBezTo>
                      <a:pt x="723" y="11040"/>
                      <a:pt x="362" y="11092"/>
                      <a:pt x="1" y="11144"/>
                    </a:cubicBezTo>
                    <a:cubicBezTo>
                      <a:pt x="182" y="11169"/>
                      <a:pt x="375" y="11182"/>
                      <a:pt x="568" y="11182"/>
                    </a:cubicBezTo>
                    <a:cubicBezTo>
                      <a:pt x="762" y="11182"/>
                      <a:pt x="955" y="11169"/>
                      <a:pt x="1136" y="11144"/>
                    </a:cubicBezTo>
                    <a:cubicBezTo>
                      <a:pt x="1910" y="11144"/>
                      <a:pt x="2993" y="11092"/>
                      <a:pt x="4283" y="11040"/>
                    </a:cubicBezTo>
                    <a:cubicBezTo>
                      <a:pt x="7069" y="10886"/>
                      <a:pt x="10886" y="10679"/>
                      <a:pt x="15271" y="10421"/>
                    </a:cubicBezTo>
                    <a:lnTo>
                      <a:pt x="15735" y="10370"/>
                    </a:lnTo>
                    <a:lnTo>
                      <a:pt x="15426" y="10060"/>
                    </a:lnTo>
                    <a:cubicBezTo>
                      <a:pt x="13878" y="8616"/>
                      <a:pt x="12227" y="7068"/>
                      <a:pt x="10525" y="5469"/>
                    </a:cubicBezTo>
                    <a:lnTo>
                      <a:pt x="6025" y="1256"/>
                    </a:lnTo>
                    <a:lnTo>
                      <a:pt x="6025" y="1256"/>
                    </a:lnTo>
                    <a:lnTo>
                      <a:pt x="16561" y="465"/>
                    </a:lnTo>
                    <a:lnTo>
                      <a:pt x="19759" y="155"/>
                    </a:lnTo>
                    <a:cubicBezTo>
                      <a:pt x="20120" y="155"/>
                      <a:pt x="20533" y="104"/>
                      <a:pt x="20894" y="52"/>
                    </a:cubicBezTo>
                    <a:lnTo>
                      <a:pt x="208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22;p46">
                <a:extLst>
                  <a:ext uri="{FF2B5EF4-FFF2-40B4-BE49-F238E27FC236}">
                    <a16:creationId xmlns:a16="http://schemas.microsoft.com/office/drawing/2014/main" id="{937C0542-5C92-45DA-8016-2FB3A0FA64DD}"/>
                  </a:ext>
                </a:extLst>
              </p:cNvPr>
              <p:cNvSpPr/>
              <p:nvPr/>
            </p:nvSpPr>
            <p:spPr>
              <a:xfrm>
                <a:off x="2791750" y="4764050"/>
                <a:ext cx="1078225" cy="567300"/>
              </a:xfrm>
              <a:custGeom>
                <a:avLst/>
                <a:gdLst/>
                <a:ahLst/>
                <a:cxnLst/>
                <a:rect l="l" t="t" r="r" b="b"/>
                <a:pathLst>
                  <a:path w="43129" h="22692" extrusionOk="0">
                    <a:moveTo>
                      <a:pt x="21069" y="1"/>
                    </a:moveTo>
                    <a:cubicBezTo>
                      <a:pt x="20944" y="1"/>
                      <a:pt x="20833" y="12"/>
                      <a:pt x="20739" y="36"/>
                    </a:cubicBezTo>
                    <a:cubicBezTo>
                      <a:pt x="16045" y="1223"/>
                      <a:pt x="1910" y="5298"/>
                      <a:pt x="1910" y="5298"/>
                    </a:cubicBezTo>
                    <a:lnTo>
                      <a:pt x="1" y="22168"/>
                    </a:lnTo>
                    <a:cubicBezTo>
                      <a:pt x="1" y="22168"/>
                      <a:pt x="4560" y="22691"/>
                      <a:pt x="8155" y="22691"/>
                    </a:cubicBezTo>
                    <a:cubicBezTo>
                      <a:pt x="9213" y="22691"/>
                      <a:pt x="10187" y="22646"/>
                      <a:pt x="10938" y="22529"/>
                    </a:cubicBezTo>
                    <a:cubicBezTo>
                      <a:pt x="14239" y="22065"/>
                      <a:pt x="18469" y="14997"/>
                      <a:pt x="18469" y="14997"/>
                    </a:cubicBezTo>
                    <a:cubicBezTo>
                      <a:pt x="18469" y="14997"/>
                      <a:pt x="23577" y="15358"/>
                      <a:pt x="26053" y="15668"/>
                    </a:cubicBezTo>
                    <a:cubicBezTo>
                      <a:pt x="28429" y="15965"/>
                      <a:pt x="29143" y="21631"/>
                      <a:pt x="31659" y="21631"/>
                    </a:cubicBezTo>
                    <a:cubicBezTo>
                      <a:pt x="31764" y="21631"/>
                      <a:pt x="31873" y="21621"/>
                      <a:pt x="31985" y="21600"/>
                    </a:cubicBezTo>
                    <a:cubicBezTo>
                      <a:pt x="34823" y="21084"/>
                      <a:pt x="33327" y="16338"/>
                      <a:pt x="33327" y="16338"/>
                    </a:cubicBezTo>
                    <a:lnTo>
                      <a:pt x="33327" y="16338"/>
                    </a:lnTo>
                    <a:cubicBezTo>
                      <a:pt x="33361" y="16339"/>
                      <a:pt x="33395" y="16340"/>
                      <a:pt x="33428" y="16340"/>
                    </a:cubicBezTo>
                    <a:cubicBezTo>
                      <a:pt x="36283" y="16340"/>
                      <a:pt x="34771" y="12005"/>
                      <a:pt x="34771" y="12005"/>
                    </a:cubicBezTo>
                    <a:lnTo>
                      <a:pt x="34771" y="12005"/>
                    </a:lnTo>
                    <a:cubicBezTo>
                      <a:pt x="37329" y="13208"/>
                      <a:pt x="39324" y="13815"/>
                      <a:pt x="40677" y="13815"/>
                    </a:cubicBezTo>
                    <a:cubicBezTo>
                      <a:pt x="41643" y="13815"/>
                      <a:pt x="42281" y="13505"/>
                      <a:pt x="42561" y="12882"/>
                    </a:cubicBezTo>
                    <a:cubicBezTo>
                      <a:pt x="43128" y="11489"/>
                      <a:pt x="35700" y="7104"/>
                      <a:pt x="35700" y="7104"/>
                    </a:cubicBezTo>
                    <a:cubicBezTo>
                      <a:pt x="30614" y="3877"/>
                      <a:pt x="23350" y="1"/>
                      <a:pt x="2106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23;p46">
                <a:extLst>
                  <a:ext uri="{FF2B5EF4-FFF2-40B4-BE49-F238E27FC236}">
                    <a16:creationId xmlns:a16="http://schemas.microsoft.com/office/drawing/2014/main" id="{CF804D00-D2E6-4074-A654-F6C5454EA2B7}"/>
                  </a:ext>
                </a:extLst>
              </p:cNvPr>
              <p:cNvSpPr/>
              <p:nvPr/>
            </p:nvSpPr>
            <p:spPr>
              <a:xfrm>
                <a:off x="3440475" y="4920825"/>
                <a:ext cx="194775" cy="12160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864" extrusionOk="0">
                    <a:moveTo>
                      <a:pt x="79" y="0"/>
                    </a:moveTo>
                    <a:cubicBezTo>
                      <a:pt x="66" y="0"/>
                      <a:pt x="57" y="3"/>
                      <a:pt x="52" y="8"/>
                    </a:cubicBezTo>
                    <a:cubicBezTo>
                      <a:pt x="1" y="111"/>
                      <a:pt x="1651" y="1297"/>
                      <a:pt x="3767" y="2587"/>
                    </a:cubicBezTo>
                    <a:cubicBezTo>
                      <a:pt x="5784" y="3866"/>
                      <a:pt x="7473" y="4864"/>
                      <a:pt x="7714" y="4864"/>
                    </a:cubicBezTo>
                    <a:cubicBezTo>
                      <a:pt x="7726" y="4864"/>
                      <a:pt x="7734" y="4862"/>
                      <a:pt x="7739" y="4857"/>
                    </a:cubicBezTo>
                    <a:cubicBezTo>
                      <a:pt x="7790" y="4754"/>
                      <a:pt x="6140" y="3567"/>
                      <a:pt x="4024" y="2226"/>
                    </a:cubicBezTo>
                    <a:cubicBezTo>
                      <a:pt x="2012" y="950"/>
                      <a:pt x="326" y="0"/>
                      <a:pt x="7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24;p46">
                <a:extLst>
                  <a:ext uri="{FF2B5EF4-FFF2-40B4-BE49-F238E27FC236}">
                    <a16:creationId xmlns:a16="http://schemas.microsoft.com/office/drawing/2014/main" id="{2F66E240-E11B-4BF5-9F10-5C06AE22D769}"/>
                  </a:ext>
                </a:extLst>
              </p:cNvPr>
              <p:cNvSpPr/>
              <p:nvPr/>
            </p:nvSpPr>
            <p:spPr>
              <a:xfrm>
                <a:off x="3419850" y="4989150"/>
                <a:ext cx="232150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9286" h="4248" extrusionOk="0">
                    <a:moveTo>
                      <a:pt x="80" y="0"/>
                    </a:moveTo>
                    <a:cubicBezTo>
                      <a:pt x="64" y="0"/>
                      <a:pt x="55" y="3"/>
                      <a:pt x="52" y="9"/>
                    </a:cubicBezTo>
                    <a:cubicBezTo>
                      <a:pt x="0" y="112"/>
                      <a:pt x="2012" y="1144"/>
                      <a:pt x="4540" y="2330"/>
                    </a:cubicBezTo>
                    <a:cubicBezTo>
                      <a:pt x="6981" y="3404"/>
                      <a:pt x="8960" y="4247"/>
                      <a:pt x="9209" y="4247"/>
                    </a:cubicBezTo>
                    <a:cubicBezTo>
                      <a:pt x="9223" y="4247"/>
                      <a:pt x="9232" y="4245"/>
                      <a:pt x="9234" y="4239"/>
                    </a:cubicBezTo>
                    <a:cubicBezTo>
                      <a:pt x="9286" y="4136"/>
                      <a:pt x="7274" y="3104"/>
                      <a:pt x="4746" y="1918"/>
                    </a:cubicBezTo>
                    <a:cubicBezTo>
                      <a:pt x="2361" y="798"/>
                      <a:pt x="344" y="0"/>
                      <a:pt x="8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25;p46">
                <a:extLst>
                  <a:ext uri="{FF2B5EF4-FFF2-40B4-BE49-F238E27FC236}">
                    <a16:creationId xmlns:a16="http://schemas.microsoft.com/office/drawing/2014/main" id="{163CF233-8B6D-4F81-8996-CADC1B9FF3E4}"/>
                  </a:ext>
                </a:extLst>
              </p:cNvPr>
              <p:cNvSpPr/>
              <p:nvPr/>
            </p:nvSpPr>
            <p:spPr>
              <a:xfrm>
                <a:off x="3458525" y="5152125"/>
                <a:ext cx="1586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959" extrusionOk="0">
                    <a:moveTo>
                      <a:pt x="333" y="1"/>
                    </a:moveTo>
                    <a:cubicBezTo>
                      <a:pt x="152" y="1"/>
                      <a:pt x="52" y="14"/>
                      <a:pt x="52" y="41"/>
                    </a:cubicBezTo>
                    <a:cubicBezTo>
                      <a:pt x="1" y="196"/>
                      <a:pt x="1394" y="454"/>
                      <a:pt x="3148" y="712"/>
                    </a:cubicBezTo>
                    <a:cubicBezTo>
                      <a:pt x="4432" y="863"/>
                      <a:pt x="5550" y="959"/>
                      <a:pt x="6057" y="959"/>
                    </a:cubicBezTo>
                    <a:cubicBezTo>
                      <a:pt x="6242" y="959"/>
                      <a:pt x="6346" y="946"/>
                      <a:pt x="6346" y="918"/>
                    </a:cubicBezTo>
                    <a:cubicBezTo>
                      <a:pt x="6346" y="815"/>
                      <a:pt x="4953" y="506"/>
                      <a:pt x="3199" y="248"/>
                    </a:cubicBezTo>
                    <a:cubicBezTo>
                      <a:pt x="1915" y="97"/>
                      <a:pt x="825" y="1"/>
                      <a:pt x="3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26;p46">
                <a:extLst>
                  <a:ext uri="{FF2B5EF4-FFF2-40B4-BE49-F238E27FC236}">
                    <a16:creationId xmlns:a16="http://schemas.microsoft.com/office/drawing/2014/main" id="{A93CB07A-162A-4728-A42C-F3FAA6F97F85}"/>
                  </a:ext>
                </a:extLst>
              </p:cNvPr>
              <p:cNvSpPr/>
              <p:nvPr/>
            </p:nvSpPr>
            <p:spPr>
              <a:xfrm>
                <a:off x="2082425" y="238475"/>
                <a:ext cx="1609575" cy="1111500"/>
              </a:xfrm>
              <a:custGeom>
                <a:avLst/>
                <a:gdLst/>
                <a:ahLst/>
                <a:cxnLst/>
                <a:rect l="l" t="t" r="r" b="b"/>
                <a:pathLst>
                  <a:path w="64383" h="44460" extrusionOk="0">
                    <a:moveTo>
                      <a:pt x="48824" y="1"/>
                    </a:moveTo>
                    <a:cubicBezTo>
                      <a:pt x="46836" y="1"/>
                      <a:pt x="44828" y="402"/>
                      <a:pt x="42922" y="1224"/>
                    </a:cubicBezTo>
                    <a:cubicBezTo>
                      <a:pt x="40445" y="2359"/>
                      <a:pt x="38279" y="4216"/>
                      <a:pt x="35596" y="4887"/>
                    </a:cubicBezTo>
                    <a:cubicBezTo>
                      <a:pt x="34771" y="5087"/>
                      <a:pt x="33939" y="5166"/>
                      <a:pt x="33102" y="5166"/>
                    </a:cubicBezTo>
                    <a:cubicBezTo>
                      <a:pt x="30697" y="5166"/>
                      <a:pt x="28257" y="4509"/>
                      <a:pt x="25846" y="4165"/>
                    </a:cubicBezTo>
                    <a:cubicBezTo>
                      <a:pt x="25164" y="4078"/>
                      <a:pt x="24454" y="4028"/>
                      <a:pt x="23741" y="4028"/>
                    </a:cubicBezTo>
                    <a:cubicBezTo>
                      <a:pt x="21062" y="4028"/>
                      <a:pt x="18348" y="4739"/>
                      <a:pt x="16921" y="6899"/>
                    </a:cubicBezTo>
                    <a:cubicBezTo>
                      <a:pt x="15735" y="8653"/>
                      <a:pt x="15632" y="11077"/>
                      <a:pt x="14136" y="12573"/>
                    </a:cubicBezTo>
                    <a:cubicBezTo>
                      <a:pt x="12021" y="14585"/>
                      <a:pt x="8564" y="13708"/>
                      <a:pt x="5778" y="14534"/>
                    </a:cubicBezTo>
                    <a:cubicBezTo>
                      <a:pt x="2993" y="15359"/>
                      <a:pt x="929" y="17732"/>
                      <a:pt x="413" y="20621"/>
                    </a:cubicBezTo>
                    <a:cubicBezTo>
                      <a:pt x="1" y="23510"/>
                      <a:pt x="929" y="26399"/>
                      <a:pt x="2993" y="28463"/>
                    </a:cubicBezTo>
                    <a:cubicBezTo>
                      <a:pt x="4128" y="29649"/>
                      <a:pt x="5624" y="30629"/>
                      <a:pt x="6294" y="32125"/>
                    </a:cubicBezTo>
                    <a:cubicBezTo>
                      <a:pt x="7171" y="34034"/>
                      <a:pt x="6449" y="36304"/>
                      <a:pt x="6088" y="38419"/>
                    </a:cubicBezTo>
                    <a:cubicBezTo>
                      <a:pt x="5675" y="40534"/>
                      <a:pt x="5933" y="43165"/>
                      <a:pt x="7842" y="44145"/>
                    </a:cubicBezTo>
                    <a:cubicBezTo>
                      <a:pt x="8275" y="44362"/>
                      <a:pt x="8719" y="44460"/>
                      <a:pt x="9149" y="44460"/>
                    </a:cubicBezTo>
                    <a:cubicBezTo>
                      <a:pt x="10974" y="44460"/>
                      <a:pt x="12544" y="42693"/>
                      <a:pt x="11917" y="40689"/>
                    </a:cubicBezTo>
                    <a:lnTo>
                      <a:pt x="57212" y="25367"/>
                    </a:lnTo>
                    <a:cubicBezTo>
                      <a:pt x="59172" y="24439"/>
                      <a:pt x="60719" y="22891"/>
                      <a:pt x="61648" y="20931"/>
                    </a:cubicBezTo>
                    <a:cubicBezTo>
                      <a:pt x="64382" y="15462"/>
                      <a:pt x="63454" y="8911"/>
                      <a:pt x="59327" y="4423"/>
                    </a:cubicBezTo>
                    <a:cubicBezTo>
                      <a:pt x="56497" y="1524"/>
                      <a:pt x="52698" y="1"/>
                      <a:pt x="48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27;p46">
                <a:extLst>
                  <a:ext uri="{FF2B5EF4-FFF2-40B4-BE49-F238E27FC236}">
                    <a16:creationId xmlns:a16="http://schemas.microsoft.com/office/drawing/2014/main" id="{6D6B761E-A930-4C11-B116-BB09108633C7}"/>
                  </a:ext>
                </a:extLst>
              </p:cNvPr>
              <p:cNvSpPr/>
              <p:nvPr/>
            </p:nvSpPr>
            <p:spPr>
              <a:xfrm>
                <a:off x="2357125" y="661875"/>
                <a:ext cx="1194300" cy="2327175"/>
              </a:xfrm>
              <a:custGeom>
                <a:avLst/>
                <a:gdLst/>
                <a:ahLst/>
                <a:cxnLst/>
                <a:rect l="l" t="t" r="r" b="b"/>
                <a:pathLst>
                  <a:path w="47772" h="93087" extrusionOk="0">
                    <a:moveTo>
                      <a:pt x="27279" y="0"/>
                    </a:moveTo>
                    <a:cubicBezTo>
                      <a:pt x="18388" y="0"/>
                      <a:pt x="9543" y="2653"/>
                      <a:pt x="1961" y="7864"/>
                    </a:cubicBezTo>
                    <a:lnTo>
                      <a:pt x="1" y="9205"/>
                    </a:lnTo>
                    <a:lnTo>
                      <a:pt x="929" y="77146"/>
                    </a:lnTo>
                    <a:cubicBezTo>
                      <a:pt x="1084" y="85968"/>
                      <a:pt x="8306" y="93087"/>
                      <a:pt x="17128" y="93087"/>
                    </a:cubicBezTo>
                    <a:cubicBezTo>
                      <a:pt x="26156" y="93087"/>
                      <a:pt x="33430" y="85710"/>
                      <a:pt x="33275" y="76682"/>
                    </a:cubicBezTo>
                    <a:lnTo>
                      <a:pt x="33069" y="61257"/>
                    </a:lnTo>
                    <a:cubicBezTo>
                      <a:pt x="33069" y="61257"/>
                      <a:pt x="46069" y="59968"/>
                      <a:pt x="46894" y="47122"/>
                    </a:cubicBezTo>
                    <a:cubicBezTo>
                      <a:pt x="47771" y="34277"/>
                      <a:pt x="47152" y="4665"/>
                      <a:pt x="47152" y="4665"/>
                    </a:cubicBezTo>
                    <a:cubicBezTo>
                      <a:pt x="40860" y="1541"/>
                      <a:pt x="34056" y="0"/>
                      <a:pt x="27279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28;p46">
                <a:extLst>
                  <a:ext uri="{FF2B5EF4-FFF2-40B4-BE49-F238E27FC236}">
                    <a16:creationId xmlns:a16="http://schemas.microsoft.com/office/drawing/2014/main" id="{95D18C4A-5571-47FB-B31B-B276295EE8F9}"/>
                  </a:ext>
                </a:extLst>
              </p:cNvPr>
              <p:cNvSpPr/>
              <p:nvPr/>
            </p:nvSpPr>
            <p:spPr>
              <a:xfrm>
                <a:off x="3394050" y="1263750"/>
                <a:ext cx="121250" cy="96425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3857" extrusionOk="0">
                    <a:moveTo>
                      <a:pt x="2425" y="0"/>
                    </a:moveTo>
                    <a:cubicBezTo>
                      <a:pt x="2373" y="0"/>
                      <a:pt x="2322" y="13"/>
                      <a:pt x="2270" y="39"/>
                    </a:cubicBezTo>
                    <a:cubicBezTo>
                      <a:pt x="0" y="245"/>
                      <a:pt x="0" y="3547"/>
                      <a:pt x="2270" y="3856"/>
                    </a:cubicBezTo>
                    <a:lnTo>
                      <a:pt x="2580" y="3856"/>
                    </a:lnTo>
                    <a:cubicBezTo>
                      <a:pt x="4850" y="3599"/>
                      <a:pt x="4850" y="297"/>
                      <a:pt x="2580" y="39"/>
                    </a:cubicBezTo>
                    <a:cubicBezTo>
                      <a:pt x="2528" y="13"/>
                      <a:pt x="2477" y="0"/>
                      <a:pt x="24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329;p46">
                <a:extLst>
                  <a:ext uri="{FF2B5EF4-FFF2-40B4-BE49-F238E27FC236}">
                    <a16:creationId xmlns:a16="http://schemas.microsoft.com/office/drawing/2014/main" id="{9A03E57D-7F3B-4125-AD85-A4D1D75AA7D5}"/>
                  </a:ext>
                </a:extLst>
              </p:cNvPr>
              <p:cNvSpPr/>
              <p:nvPr/>
            </p:nvSpPr>
            <p:spPr>
              <a:xfrm>
                <a:off x="3348900" y="1207150"/>
                <a:ext cx="167700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2021" extrusionOk="0">
                    <a:moveTo>
                      <a:pt x="3215" y="0"/>
                    </a:moveTo>
                    <a:cubicBezTo>
                      <a:pt x="2387" y="0"/>
                      <a:pt x="1553" y="235"/>
                      <a:pt x="826" y="704"/>
                    </a:cubicBezTo>
                    <a:cubicBezTo>
                      <a:pt x="207" y="1065"/>
                      <a:pt x="1" y="1478"/>
                      <a:pt x="104" y="1581"/>
                    </a:cubicBezTo>
                    <a:cubicBezTo>
                      <a:pt x="127" y="1604"/>
                      <a:pt x="164" y="1614"/>
                      <a:pt x="213" y="1614"/>
                    </a:cubicBezTo>
                    <a:cubicBezTo>
                      <a:pt x="579" y="1614"/>
                      <a:pt x="1646" y="1056"/>
                      <a:pt x="3090" y="1056"/>
                    </a:cubicBezTo>
                    <a:cubicBezTo>
                      <a:pt x="3193" y="1056"/>
                      <a:pt x="3299" y="1059"/>
                      <a:pt x="3406" y="1065"/>
                    </a:cubicBezTo>
                    <a:cubicBezTo>
                      <a:pt x="5001" y="1159"/>
                      <a:pt x="6127" y="2021"/>
                      <a:pt x="6512" y="2021"/>
                    </a:cubicBezTo>
                    <a:cubicBezTo>
                      <a:pt x="6550" y="2021"/>
                      <a:pt x="6581" y="2012"/>
                      <a:pt x="6604" y="1993"/>
                    </a:cubicBezTo>
                    <a:cubicBezTo>
                      <a:pt x="6707" y="1890"/>
                      <a:pt x="6501" y="1478"/>
                      <a:pt x="5985" y="1013"/>
                    </a:cubicBezTo>
                    <a:cubicBezTo>
                      <a:pt x="5197" y="338"/>
                      <a:pt x="4210" y="0"/>
                      <a:pt x="32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330;p46">
                <a:extLst>
                  <a:ext uri="{FF2B5EF4-FFF2-40B4-BE49-F238E27FC236}">
                    <a16:creationId xmlns:a16="http://schemas.microsoft.com/office/drawing/2014/main" id="{B141B612-4947-41C6-8F88-CF999BCA4D97}"/>
                  </a:ext>
                </a:extLst>
              </p:cNvPr>
              <p:cNvSpPr/>
              <p:nvPr/>
            </p:nvSpPr>
            <p:spPr>
              <a:xfrm>
                <a:off x="2914725" y="1259650"/>
                <a:ext cx="1208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746" extrusionOk="0">
                    <a:moveTo>
                      <a:pt x="2395" y="1"/>
                    </a:moveTo>
                    <a:cubicBezTo>
                      <a:pt x="1808" y="1"/>
                      <a:pt x="1238" y="286"/>
                      <a:pt x="860" y="822"/>
                    </a:cubicBezTo>
                    <a:cubicBezTo>
                      <a:pt x="1" y="2063"/>
                      <a:pt x="952" y="3745"/>
                      <a:pt x="2406" y="3745"/>
                    </a:cubicBezTo>
                    <a:cubicBezTo>
                      <a:pt x="2524" y="3745"/>
                      <a:pt x="2645" y="3734"/>
                      <a:pt x="2768" y="3711"/>
                    </a:cubicBezTo>
                    <a:cubicBezTo>
                      <a:pt x="4368" y="3401"/>
                      <a:pt x="4832" y="1286"/>
                      <a:pt x="3491" y="358"/>
                    </a:cubicBezTo>
                    <a:cubicBezTo>
                      <a:pt x="3149" y="117"/>
                      <a:pt x="2769" y="1"/>
                      <a:pt x="23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331;p46">
                <a:extLst>
                  <a:ext uri="{FF2B5EF4-FFF2-40B4-BE49-F238E27FC236}">
                    <a16:creationId xmlns:a16="http://schemas.microsoft.com/office/drawing/2014/main" id="{F363E3AE-49E5-4119-B5B6-A9313979F973}"/>
                  </a:ext>
                </a:extLst>
              </p:cNvPr>
              <p:cNvSpPr/>
              <p:nvPr/>
            </p:nvSpPr>
            <p:spPr>
              <a:xfrm>
                <a:off x="2866575" y="1219300"/>
                <a:ext cx="166375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051" extrusionOk="0">
                    <a:moveTo>
                      <a:pt x="3153" y="0"/>
                    </a:moveTo>
                    <a:cubicBezTo>
                      <a:pt x="2345" y="0"/>
                      <a:pt x="1534" y="225"/>
                      <a:pt x="825" y="682"/>
                    </a:cubicBezTo>
                    <a:cubicBezTo>
                      <a:pt x="206" y="1095"/>
                      <a:pt x="0" y="1507"/>
                      <a:pt x="103" y="1611"/>
                    </a:cubicBezTo>
                    <a:cubicBezTo>
                      <a:pt x="120" y="1634"/>
                      <a:pt x="153" y="1644"/>
                      <a:pt x="199" y="1644"/>
                    </a:cubicBezTo>
                    <a:cubicBezTo>
                      <a:pt x="540" y="1644"/>
                      <a:pt x="1640" y="1086"/>
                      <a:pt x="3089" y="1086"/>
                    </a:cubicBezTo>
                    <a:cubicBezTo>
                      <a:pt x="3192" y="1086"/>
                      <a:pt x="3298" y="1089"/>
                      <a:pt x="3405" y="1095"/>
                    </a:cubicBezTo>
                    <a:cubicBezTo>
                      <a:pt x="5000" y="1189"/>
                      <a:pt x="6126" y="2051"/>
                      <a:pt x="6472" y="2051"/>
                    </a:cubicBezTo>
                    <a:cubicBezTo>
                      <a:pt x="6506" y="2051"/>
                      <a:pt x="6533" y="2042"/>
                      <a:pt x="6552" y="2023"/>
                    </a:cubicBezTo>
                    <a:cubicBezTo>
                      <a:pt x="6655" y="1920"/>
                      <a:pt x="6500" y="1507"/>
                      <a:pt x="5984" y="1043"/>
                    </a:cubicBezTo>
                    <a:cubicBezTo>
                      <a:pt x="5180" y="354"/>
                      <a:pt x="4168" y="0"/>
                      <a:pt x="31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332;p46">
                <a:extLst>
                  <a:ext uri="{FF2B5EF4-FFF2-40B4-BE49-F238E27FC236}">
                    <a16:creationId xmlns:a16="http://schemas.microsoft.com/office/drawing/2014/main" id="{7536DDD6-8C86-4600-A8B8-8CABD3BCAD41}"/>
                  </a:ext>
                </a:extLst>
              </p:cNvPr>
              <p:cNvSpPr/>
              <p:nvPr/>
            </p:nvSpPr>
            <p:spPr>
              <a:xfrm>
                <a:off x="3176100" y="1258250"/>
                <a:ext cx="130275" cy="393400"/>
              </a:xfrm>
              <a:custGeom>
                <a:avLst/>
                <a:gdLst/>
                <a:ahLst/>
                <a:cxnLst/>
                <a:rect l="l" t="t" r="r" b="b"/>
                <a:pathLst>
                  <a:path w="5211" h="15736" extrusionOk="0">
                    <a:moveTo>
                      <a:pt x="464" y="15426"/>
                    </a:moveTo>
                    <a:lnTo>
                      <a:pt x="464" y="15477"/>
                    </a:lnTo>
                    <a:cubicBezTo>
                      <a:pt x="464" y="15467"/>
                      <a:pt x="469" y="15457"/>
                      <a:pt x="479" y="15447"/>
                    </a:cubicBezTo>
                    <a:lnTo>
                      <a:pt x="479" y="15447"/>
                    </a:lnTo>
                    <a:cubicBezTo>
                      <a:pt x="472" y="15440"/>
                      <a:pt x="467" y="15433"/>
                      <a:pt x="464" y="15426"/>
                    </a:cubicBezTo>
                    <a:close/>
                    <a:moveTo>
                      <a:pt x="315" y="1"/>
                    </a:moveTo>
                    <a:cubicBezTo>
                      <a:pt x="313" y="1"/>
                      <a:pt x="311" y="1"/>
                      <a:pt x="310" y="1"/>
                    </a:cubicBezTo>
                    <a:cubicBezTo>
                      <a:pt x="0" y="104"/>
                      <a:pt x="1135" y="4386"/>
                      <a:pt x="2786" y="9648"/>
                    </a:cubicBezTo>
                    <a:cubicBezTo>
                      <a:pt x="3199" y="10886"/>
                      <a:pt x="3611" y="12124"/>
                      <a:pt x="4024" y="13311"/>
                    </a:cubicBezTo>
                    <a:cubicBezTo>
                      <a:pt x="4230" y="13723"/>
                      <a:pt x="4282" y="14188"/>
                      <a:pt x="4282" y="14652"/>
                    </a:cubicBezTo>
                    <a:cubicBezTo>
                      <a:pt x="4230" y="14910"/>
                      <a:pt x="3869" y="14962"/>
                      <a:pt x="3405" y="15013"/>
                    </a:cubicBezTo>
                    <a:cubicBezTo>
                      <a:pt x="1716" y="15158"/>
                      <a:pt x="614" y="15303"/>
                      <a:pt x="479" y="15447"/>
                    </a:cubicBezTo>
                    <a:lnTo>
                      <a:pt x="479" y="15447"/>
                    </a:lnTo>
                    <a:cubicBezTo>
                      <a:pt x="620" y="15590"/>
                      <a:pt x="1684" y="15686"/>
                      <a:pt x="3405" y="15735"/>
                    </a:cubicBezTo>
                    <a:cubicBezTo>
                      <a:pt x="3663" y="15735"/>
                      <a:pt x="3921" y="15684"/>
                      <a:pt x="4179" y="15632"/>
                    </a:cubicBezTo>
                    <a:cubicBezTo>
                      <a:pt x="4591" y="15581"/>
                      <a:pt x="4901" y="15323"/>
                      <a:pt x="5056" y="14962"/>
                    </a:cubicBezTo>
                    <a:cubicBezTo>
                      <a:pt x="5210" y="14291"/>
                      <a:pt x="5159" y="13620"/>
                      <a:pt x="4901" y="13001"/>
                    </a:cubicBezTo>
                    <a:cubicBezTo>
                      <a:pt x="4540" y="11815"/>
                      <a:pt x="4127" y="10577"/>
                      <a:pt x="3766" y="9338"/>
                    </a:cubicBezTo>
                    <a:cubicBezTo>
                      <a:pt x="2125" y="4109"/>
                      <a:pt x="587" y="1"/>
                      <a:pt x="3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333;p46">
                <a:extLst>
                  <a:ext uri="{FF2B5EF4-FFF2-40B4-BE49-F238E27FC236}">
                    <a16:creationId xmlns:a16="http://schemas.microsoft.com/office/drawing/2014/main" id="{B8A070E5-84DB-4A20-A1EB-970B7391BF43}"/>
                  </a:ext>
                </a:extLst>
              </p:cNvPr>
              <p:cNvSpPr/>
              <p:nvPr/>
            </p:nvSpPr>
            <p:spPr>
              <a:xfrm>
                <a:off x="3014875" y="1685150"/>
                <a:ext cx="2412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5067" extrusionOk="0">
                    <a:moveTo>
                      <a:pt x="1084" y="1"/>
                    </a:moveTo>
                    <a:cubicBezTo>
                      <a:pt x="1084" y="1"/>
                      <a:pt x="1" y="3044"/>
                      <a:pt x="3767" y="4644"/>
                    </a:cubicBezTo>
                    <a:cubicBezTo>
                      <a:pt x="4470" y="4945"/>
                      <a:pt x="5123" y="5066"/>
                      <a:pt x="5717" y="5066"/>
                    </a:cubicBezTo>
                    <a:cubicBezTo>
                      <a:pt x="8176" y="5066"/>
                      <a:pt x="9648" y="2993"/>
                      <a:pt x="9648" y="2993"/>
                    </a:cubicBezTo>
                    <a:cubicBezTo>
                      <a:pt x="6655" y="2425"/>
                      <a:pt x="3767" y="1393"/>
                      <a:pt x="10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334;p46">
                <a:extLst>
                  <a:ext uri="{FF2B5EF4-FFF2-40B4-BE49-F238E27FC236}">
                    <a16:creationId xmlns:a16="http://schemas.microsoft.com/office/drawing/2014/main" id="{C3BC0882-CC7E-401F-91BC-FEF1E28F1A22}"/>
                  </a:ext>
                </a:extLst>
              </p:cNvPr>
              <p:cNvSpPr/>
              <p:nvPr/>
            </p:nvSpPr>
            <p:spPr>
              <a:xfrm>
                <a:off x="2772425" y="2046275"/>
                <a:ext cx="412725" cy="2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904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3294" y="9045"/>
                      <a:pt x="15446" y="9045"/>
                    </a:cubicBezTo>
                    <a:cubicBezTo>
                      <a:pt x="15743" y="9045"/>
                      <a:pt x="16046" y="9039"/>
                      <a:pt x="16353" y="9028"/>
                    </a:cubicBezTo>
                    <a:lnTo>
                      <a:pt x="16508" y="5675"/>
                    </a:lnTo>
                    <a:lnTo>
                      <a:pt x="16508" y="5675"/>
                    </a:lnTo>
                    <a:cubicBezTo>
                      <a:pt x="16508" y="5675"/>
                      <a:pt x="16456" y="5677"/>
                      <a:pt x="16356" y="5677"/>
                    </a:cubicBezTo>
                    <a:cubicBezTo>
                      <a:pt x="15203" y="5677"/>
                      <a:pt x="7689" y="5458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335;p46">
                <a:extLst>
                  <a:ext uri="{FF2B5EF4-FFF2-40B4-BE49-F238E27FC236}">
                    <a16:creationId xmlns:a16="http://schemas.microsoft.com/office/drawing/2014/main" id="{50752722-499E-41EC-A7D8-346F5B5D966A}"/>
                  </a:ext>
                </a:extLst>
              </p:cNvPr>
              <p:cNvSpPr/>
              <p:nvPr/>
            </p:nvSpPr>
            <p:spPr>
              <a:xfrm>
                <a:off x="2223000" y="577300"/>
                <a:ext cx="1324550" cy="755975"/>
              </a:xfrm>
              <a:custGeom>
                <a:avLst/>
                <a:gdLst/>
                <a:ahLst/>
                <a:cxnLst/>
                <a:rect l="l" t="t" r="r" b="b"/>
                <a:pathLst>
                  <a:path w="52982" h="30239" extrusionOk="0">
                    <a:moveTo>
                      <a:pt x="29509" y="1"/>
                    </a:moveTo>
                    <a:lnTo>
                      <a:pt x="15580" y="2941"/>
                    </a:lnTo>
                    <a:lnTo>
                      <a:pt x="2890" y="9441"/>
                    </a:lnTo>
                    <a:cubicBezTo>
                      <a:pt x="2890" y="9441"/>
                      <a:pt x="1" y="29870"/>
                      <a:pt x="5263" y="30231"/>
                    </a:cubicBezTo>
                    <a:cubicBezTo>
                      <a:pt x="5333" y="30236"/>
                      <a:pt x="5403" y="30238"/>
                      <a:pt x="5471" y="30238"/>
                    </a:cubicBezTo>
                    <a:cubicBezTo>
                      <a:pt x="10455" y="30238"/>
                      <a:pt x="9802" y="17437"/>
                      <a:pt x="9802" y="17437"/>
                    </a:cubicBezTo>
                    <a:cubicBezTo>
                      <a:pt x="16354" y="15322"/>
                      <a:pt x="16612" y="8409"/>
                      <a:pt x="18314" y="7017"/>
                    </a:cubicBezTo>
                    <a:cubicBezTo>
                      <a:pt x="18730" y="6679"/>
                      <a:pt x="19539" y="6518"/>
                      <a:pt x="20624" y="6518"/>
                    </a:cubicBezTo>
                    <a:cubicBezTo>
                      <a:pt x="23847" y="6518"/>
                      <a:pt x="29509" y="7938"/>
                      <a:pt x="34565" y="10370"/>
                    </a:cubicBezTo>
                    <a:cubicBezTo>
                      <a:pt x="38487" y="12223"/>
                      <a:pt x="42041" y="12795"/>
                      <a:pt x="44935" y="12795"/>
                    </a:cubicBezTo>
                    <a:cubicBezTo>
                      <a:pt x="49614" y="12795"/>
                      <a:pt x="52569" y="11298"/>
                      <a:pt x="52569" y="11298"/>
                    </a:cubicBezTo>
                    <a:lnTo>
                      <a:pt x="52981" y="4231"/>
                    </a:lnTo>
                    <a:lnTo>
                      <a:pt x="42715" y="1600"/>
                    </a:lnTo>
                    <a:lnTo>
                      <a:pt x="2950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336;p46">
                <a:extLst>
                  <a:ext uri="{FF2B5EF4-FFF2-40B4-BE49-F238E27FC236}">
                    <a16:creationId xmlns:a16="http://schemas.microsoft.com/office/drawing/2014/main" id="{A39851D6-EFDF-475A-9A90-BC69C2425F9C}"/>
                  </a:ext>
                </a:extLst>
              </p:cNvPr>
              <p:cNvSpPr/>
              <p:nvPr/>
            </p:nvSpPr>
            <p:spPr>
              <a:xfrm>
                <a:off x="2152325" y="1212950"/>
                <a:ext cx="225475" cy="337275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13491" extrusionOk="0">
                    <a:moveTo>
                      <a:pt x="5721" y="1"/>
                    </a:moveTo>
                    <a:cubicBezTo>
                      <a:pt x="3247" y="1"/>
                      <a:pt x="267" y="1088"/>
                      <a:pt x="145" y="6250"/>
                    </a:cubicBezTo>
                    <a:cubicBezTo>
                      <a:pt x="1" y="12416"/>
                      <a:pt x="4294" y="13491"/>
                      <a:pt x="6908" y="13491"/>
                    </a:cubicBezTo>
                    <a:cubicBezTo>
                      <a:pt x="8033" y="13491"/>
                      <a:pt x="8848" y="13292"/>
                      <a:pt x="8863" y="13214"/>
                    </a:cubicBezTo>
                    <a:cubicBezTo>
                      <a:pt x="8863" y="12956"/>
                      <a:pt x="9018" y="575"/>
                      <a:pt x="9018" y="575"/>
                    </a:cubicBezTo>
                    <a:cubicBezTo>
                      <a:pt x="8933" y="532"/>
                      <a:pt x="7451" y="1"/>
                      <a:pt x="572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337;p46">
                <a:extLst>
                  <a:ext uri="{FF2B5EF4-FFF2-40B4-BE49-F238E27FC236}">
                    <a16:creationId xmlns:a16="http://schemas.microsoft.com/office/drawing/2014/main" id="{DBCFD434-3DEE-4359-956B-6F033D8CAB39}"/>
                  </a:ext>
                </a:extLst>
              </p:cNvPr>
              <p:cNvSpPr/>
              <p:nvPr/>
            </p:nvSpPr>
            <p:spPr>
              <a:xfrm>
                <a:off x="2211400" y="1282775"/>
                <a:ext cx="980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7720" extrusionOk="0">
                    <a:moveTo>
                      <a:pt x="2219" y="0"/>
                    </a:moveTo>
                    <a:cubicBezTo>
                      <a:pt x="1496" y="155"/>
                      <a:pt x="877" y="671"/>
                      <a:pt x="619" y="1341"/>
                    </a:cubicBezTo>
                    <a:cubicBezTo>
                      <a:pt x="207" y="2115"/>
                      <a:pt x="0" y="2941"/>
                      <a:pt x="0" y="3818"/>
                    </a:cubicBezTo>
                    <a:cubicBezTo>
                      <a:pt x="52" y="5572"/>
                      <a:pt x="929" y="7222"/>
                      <a:pt x="2167" y="7635"/>
                    </a:cubicBezTo>
                    <a:cubicBezTo>
                      <a:pt x="2334" y="7691"/>
                      <a:pt x="2507" y="7720"/>
                      <a:pt x="2680" y="7720"/>
                    </a:cubicBezTo>
                    <a:cubicBezTo>
                      <a:pt x="2988" y="7720"/>
                      <a:pt x="3295" y="7627"/>
                      <a:pt x="3560" y="7429"/>
                    </a:cubicBezTo>
                    <a:cubicBezTo>
                      <a:pt x="3869" y="7222"/>
                      <a:pt x="3921" y="7016"/>
                      <a:pt x="3869" y="7016"/>
                    </a:cubicBezTo>
                    <a:cubicBezTo>
                      <a:pt x="3862" y="7009"/>
                      <a:pt x="3854" y="7006"/>
                      <a:pt x="3845" y="7006"/>
                    </a:cubicBezTo>
                    <a:cubicBezTo>
                      <a:pt x="3787" y="7006"/>
                      <a:pt x="3679" y="7133"/>
                      <a:pt x="3457" y="7222"/>
                    </a:cubicBezTo>
                    <a:cubicBezTo>
                      <a:pt x="3276" y="7300"/>
                      <a:pt x="3083" y="7339"/>
                      <a:pt x="2889" y="7339"/>
                    </a:cubicBezTo>
                    <a:cubicBezTo>
                      <a:pt x="2696" y="7339"/>
                      <a:pt x="2502" y="7300"/>
                      <a:pt x="2322" y="7222"/>
                    </a:cubicBezTo>
                    <a:cubicBezTo>
                      <a:pt x="1393" y="6861"/>
                      <a:pt x="619" y="5365"/>
                      <a:pt x="619" y="3818"/>
                    </a:cubicBezTo>
                    <a:cubicBezTo>
                      <a:pt x="619" y="3044"/>
                      <a:pt x="774" y="2270"/>
                      <a:pt x="1135" y="1599"/>
                    </a:cubicBezTo>
                    <a:cubicBezTo>
                      <a:pt x="1290" y="1032"/>
                      <a:pt x="1754" y="619"/>
                      <a:pt x="2270" y="464"/>
                    </a:cubicBezTo>
                    <a:cubicBezTo>
                      <a:pt x="2334" y="446"/>
                      <a:pt x="2400" y="438"/>
                      <a:pt x="2465" y="438"/>
                    </a:cubicBezTo>
                    <a:cubicBezTo>
                      <a:pt x="2769" y="438"/>
                      <a:pt x="3071" y="622"/>
                      <a:pt x="3199" y="877"/>
                    </a:cubicBezTo>
                    <a:cubicBezTo>
                      <a:pt x="3302" y="1135"/>
                      <a:pt x="3250" y="1341"/>
                      <a:pt x="3302" y="1341"/>
                    </a:cubicBezTo>
                    <a:cubicBezTo>
                      <a:pt x="3302" y="1341"/>
                      <a:pt x="3457" y="1187"/>
                      <a:pt x="3405" y="826"/>
                    </a:cubicBezTo>
                    <a:cubicBezTo>
                      <a:pt x="3354" y="619"/>
                      <a:pt x="3250" y="413"/>
                      <a:pt x="3096" y="258"/>
                    </a:cubicBezTo>
                    <a:cubicBezTo>
                      <a:pt x="2838" y="103"/>
                      <a:pt x="2528" y="0"/>
                      <a:pt x="221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338;p46">
                <a:extLst>
                  <a:ext uri="{FF2B5EF4-FFF2-40B4-BE49-F238E27FC236}">
                    <a16:creationId xmlns:a16="http://schemas.microsoft.com/office/drawing/2014/main" id="{B6CA0A14-142A-40B6-8267-7EE2B2E8F0F3}"/>
                  </a:ext>
                </a:extLst>
              </p:cNvPr>
              <p:cNvSpPr/>
              <p:nvPr/>
            </p:nvSpPr>
            <p:spPr>
              <a:xfrm>
                <a:off x="2265575" y="532850"/>
                <a:ext cx="1393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251" extrusionOk="0">
                    <a:moveTo>
                      <a:pt x="1260" y="1"/>
                    </a:moveTo>
                    <a:cubicBezTo>
                      <a:pt x="506" y="1"/>
                      <a:pt x="0" y="170"/>
                      <a:pt x="0" y="231"/>
                    </a:cubicBezTo>
                    <a:cubicBezTo>
                      <a:pt x="52" y="334"/>
                      <a:pt x="1393" y="179"/>
                      <a:pt x="2941" y="747"/>
                    </a:cubicBezTo>
                    <a:cubicBezTo>
                      <a:pt x="4366" y="1288"/>
                      <a:pt x="5277" y="2250"/>
                      <a:pt x="5448" y="2250"/>
                    </a:cubicBezTo>
                    <a:cubicBezTo>
                      <a:pt x="5457" y="2250"/>
                      <a:pt x="5464" y="2248"/>
                      <a:pt x="5468" y="2243"/>
                    </a:cubicBezTo>
                    <a:cubicBezTo>
                      <a:pt x="5572" y="2191"/>
                      <a:pt x="4746" y="953"/>
                      <a:pt x="3095" y="334"/>
                    </a:cubicBezTo>
                    <a:cubicBezTo>
                      <a:pt x="2421" y="81"/>
                      <a:pt x="1781" y="1"/>
                      <a:pt x="12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339;p46">
                <a:extLst>
                  <a:ext uri="{FF2B5EF4-FFF2-40B4-BE49-F238E27FC236}">
                    <a16:creationId xmlns:a16="http://schemas.microsoft.com/office/drawing/2014/main" id="{19C09EB8-D771-41A7-A85B-CD9DE70AD38D}"/>
                  </a:ext>
                </a:extLst>
              </p:cNvPr>
              <p:cNvSpPr/>
              <p:nvPr/>
            </p:nvSpPr>
            <p:spPr>
              <a:xfrm>
                <a:off x="2386800" y="407075"/>
                <a:ext cx="50325" cy="1973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893" extrusionOk="0">
                    <a:moveTo>
                      <a:pt x="465" y="0"/>
                    </a:moveTo>
                    <a:cubicBezTo>
                      <a:pt x="104" y="1341"/>
                      <a:pt x="0" y="2734"/>
                      <a:pt x="258" y="4127"/>
                    </a:cubicBezTo>
                    <a:cubicBezTo>
                      <a:pt x="413" y="5107"/>
                      <a:pt x="723" y="6036"/>
                      <a:pt x="1187" y="6913"/>
                    </a:cubicBezTo>
                    <a:cubicBezTo>
                      <a:pt x="1548" y="7583"/>
                      <a:pt x="1857" y="7893"/>
                      <a:pt x="1909" y="7893"/>
                    </a:cubicBezTo>
                    <a:cubicBezTo>
                      <a:pt x="2012" y="7790"/>
                      <a:pt x="981" y="6242"/>
                      <a:pt x="671" y="4024"/>
                    </a:cubicBezTo>
                    <a:cubicBezTo>
                      <a:pt x="361" y="1857"/>
                      <a:pt x="619" y="0"/>
                      <a:pt x="4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340;p46">
                <a:extLst>
                  <a:ext uri="{FF2B5EF4-FFF2-40B4-BE49-F238E27FC236}">
                    <a16:creationId xmlns:a16="http://schemas.microsoft.com/office/drawing/2014/main" id="{DC7309AF-56EE-4BEC-AB9D-D394EDB4CFFA}"/>
                  </a:ext>
                </a:extLst>
              </p:cNvPr>
              <p:cNvSpPr/>
              <p:nvPr/>
            </p:nvSpPr>
            <p:spPr>
              <a:xfrm>
                <a:off x="3301200" y="1121075"/>
                <a:ext cx="20120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52" extrusionOk="0">
                    <a:moveTo>
                      <a:pt x="3992" y="0"/>
                    </a:moveTo>
                    <a:cubicBezTo>
                      <a:pt x="3009" y="0"/>
                      <a:pt x="2021" y="181"/>
                      <a:pt x="1083" y="536"/>
                    </a:cubicBezTo>
                    <a:cubicBezTo>
                      <a:pt x="361" y="794"/>
                      <a:pt x="0" y="1103"/>
                      <a:pt x="52" y="1206"/>
                    </a:cubicBezTo>
                    <a:cubicBezTo>
                      <a:pt x="69" y="1251"/>
                      <a:pt x="135" y="1269"/>
                      <a:pt x="242" y="1269"/>
                    </a:cubicBezTo>
                    <a:cubicBezTo>
                      <a:pt x="756" y="1269"/>
                      <a:pt x="2231" y="845"/>
                      <a:pt x="4024" y="845"/>
                    </a:cubicBezTo>
                    <a:cubicBezTo>
                      <a:pt x="5883" y="889"/>
                      <a:pt x="7400" y="1351"/>
                      <a:pt x="7859" y="1351"/>
                    </a:cubicBezTo>
                    <a:cubicBezTo>
                      <a:pt x="7935" y="1351"/>
                      <a:pt x="7982" y="1339"/>
                      <a:pt x="7996" y="1309"/>
                    </a:cubicBezTo>
                    <a:cubicBezTo>
                      <a:pt x="8048" y="1206"/>
                      <a:pt x="7687" y="897"/>
                      <a:pt x="6964" y="587"/>
                    </a:cubicBezTo>
                    <a:cubicBezTo>
                      <a:pt x="6020" y="194"/>
                      <a:pt x="5009" y="0"/>
                      <a:pt x="399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341;p46">
                <a:extLst>
                  <a:ext uri="{FF2B5EF4-FFF2-40B4-BE49-F238E27FC236}">
                    <a16:creationId xmlns:a16="http://schemas.microsoft.com/office/drawing/2014/main" id="{F4B4CA31-6BA2-41EF-9BFC-750659E371EF}"/>
                  </a:ext>
                </a:extLst>
              </p:cNvPr>
              <p:cNvSpPr/>
              <p:nvPr/>
            </p:nvSpPr>
            <p:spPr>
              <a:xfrm>
                <a:off x="2811100" y="1074650"/>
                <a:ext cx="201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1352" extrusionOk="0">
                    <a:moveTo>
                      <a:pt x="3973" y="0"/>
                    </a:moveTo>
                    <a:cubicBezTo>
                      <a:pt x="2997" y="0"/>
                      <a:pt x="2022" y="181"/>
                      <a:pt x="1084" y="535"/>
                    </a:cubicBezTo>
                    <a:cubicBezTo>
                      <a:pt x="362" y="845"/>
                      <a:pt x="1" y="1103"/>
                      <a:pt x="52" y="1206"/>
                    </a:cubicBezTo>
                    <a:cubicBezTo>
                      <a:pt x="70" y="1251"/>
                      <a:pt x="136" y="1269"/>
                      <a:pt x="245" y="1269"/>
                    </a:cubicBezTo>
                    <a:cubicBezTo>
                      <a:pt x="736" y="1269"/>
                      <a:pt x="2093" y="893"/>
                      <a:pt x="3765" y="893"/>
                    </a:cubicBezTo>
                    <a:cubicBezTo>
                      <a:pt x="3851" y="893"/>
                      <a:pt x="3937" y="894"/>
                      <a:pt x="4025" y="897"/>
                    </a:cubicBezTo>
                    <a:cubicBezTo>
                      <a:pt x="5882" y="897"/>
                      <a:pt x="7398" y="1351"/>
                      <a:pt x="7858" y="1351"/>
                    </a:cubicBezTo>
                    <a:cubicBezTo>
                      <a:pt x="7935" y="1351"/>
                      <a:pt x="7982" y="1339"/>
                      <a:pt x="7997" y="1309"/>
                    </a:cubicBezTo>
                    <a:cubicBezTo>
                      <a:pt x="8048" y="1206"/>
                      <a:pt x="7687" y="897"/>
                      <a:pt x="6965" y="587"/>
                    </a:cubicBezTo>
                    <a:cubicBezTo>
                      <a:pt x="5994" y="193"/>
                      <a:pt x="4983" y="0"/>
                      <a:pt x="39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342;p46">
                <a:extLst>
                  <a:ext uri="{FF2B5EF4-FFF2-40B4-BE49-F238E27FC236}">
                    <a16:creationId xmlns:a16="http://schemas.microsoft.com/office/drawing/2014/main" id="{491A79A2-5CF0-49DA-88A8-0EE6E88714F1}"/>
                  </a:ext>
                </a:extLst>
              </p:cNvPr>
              <p:cNvSpPr/>
              <p:nvPr/>
            </p:nvSpPr>
            <p:spPr>
              <a:xfrm>
                <a:off x="3259925" y="1180875"/>
                <a:ext cx="392075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15683" h="12659" extrusionOk="0">
                    <a:moveTo>
                      <a:pt x="15373" y="1"/>
                    </a:moveTo>
                    <a:lnTo>
                      <a:pt x="4385" y="104"/>
                    </a:lnTo>
                    <a:lnTo>
                      <a:pt x="1238" y="156"/>
                    </a:lnTo>
                    <a:cubicBezTo>
                      <a:pt x="877" y="156"/>
                      <a:pt x="516" y="156"/>
                      <a:pt x="207" y="207"/>
                    </a:cubicBezTo>
                    <a:cubicBezTo>
                      <a:pt x="310" y="207"/>
                      <a:pt x="413" y="259"/>
                      <a:pt x="516" y="259"/>
                    </a:cubicBezTo>
                    <a:lnTo>
                      <a:pt x="1342" y="259"/>
                    </a:lnTo>
                    <a:lnTo>
                      <a:pt x="4488" y="310"/>
                    </a:lnTo>
                    <a:lnTo>
                      <a:pt x="15212" y="412"/>
                    </a:lnTo>
                    <a:lnTo>
                      <a:pt x="15212" y="412"/>
                    </a:lnTo>
                    <a:cubicBezTo>
                      <a:pt x="15167" y="1741"/>
                      <a:pt x="15167" y="3118"/>
                      <a:pt x="15167" y="4540"/>
                    </a:cubicBezTo>
                    <a:cubicBezTo>
                      <a:pt x="15219" y="6088"/>
                      <a:pt x="14806" y="7584"/>
                      <a:pt x="13981" y="8822"/>
                    </a:cubicBezTo>
                    <a:cubicBezTo>
                      <a:pt x="13155" y="10164"/>
                      <a:pt x="11865" y="11195"/>
                      <a:pt x="10369" y="11763"/>
                    </a:cubicBezTo>
                    <a:cubicBezTo>
                      <a:pt x="9699" y="12021"/>
                      <a:pt x="8925" y="12175"/>
                      <a:pt x="8203" y="12227"/>
                    </a:cubicBezTo>
                    <a:cubicBezTo>
                      <a:pt x="8032" y="12239"/>
                      <a:pt x="7862" y="12246"/>
                      <a:pt x="7691" y="12246"/>
                    </a:cubicBezTo>
                    <a:cubicBezTo>
                      <a:pt x="7140" y="12246"/>
                      <a:pt x="6588" y="12178"/>
                      <a:pt x="6036" y="12021"/>
                    </a:cubicBezTo>
                    <a:cubicBezTo>
                      <a:pt x="4746" y="11711"/>
                      <a:pt x="3560" y="11092"/>
                      <a:pt x="2580" y="10164"/>
                    </a:cubicBezTo>
                    <a:cubicBezTo>
                      <a:pt x="1754" y="9338"/>
                      <a:pt x="1084" y="8306"/>
                      <a:pt x="723" y="7223"/>
                    </a:cubicBezTo>
                    <a:cubicBezTo>
                      <a:pt x="413" y="6294"/>
                      <a:pt x="258" y="5314"/>
                      <a:pt x="310" y="4334"/>
                    </a:cubicBezTo>
                    <a:cubicBezTo>
                      <a:pt x="258" y="3509"/>
                      <a:pt x="258" y="2786"/>
                      <a:pt x="258" y="2167"/>
                    </a:cubicBezTo>
                    <a:cubicBezTo>
                      <a:pt x="258" y="1600"/>
                      <a:pt x="207" y="1084"/>
                      <a:pt x="207" y="723"/>
                    </a:cubicBezTo>
                    <a:cubicBezTo>
                      <a:pt x="207" y="568"/>
                      <a:pt x="207" y="362"/>
                      <a:pt x="155" y="207"/>
                    </a:cubicBezTo>
                    <a:cubicBezTo>
                      <a:pt x="155" y="362"/>
                      <a:pt x="155" y="517"/>
                      <a:pt x="155" y="671"/>
                    </a:cubicBezTo>
                    <a:cubicBezTo>
                      <a:pt x="155" y="1033"/>
                      <a:pt x="103" y="1497"/>
                      <a:pt x="103" y="2064"/>
                    </a:cubicBezTo>
                    <a:cubicBezTo>
                      <a:pt x="103" y="2735"/>
                      <a:pt x="52" y="3457"/>
                      <a:pt x="52" y="4334"/>
                    </a:cubicBezTo>
                    <a:cubicBezTo>
                      <a:pt x="0" y="5314"/>
                      <a:pt x="103" y="6346"/>
                      <a:pt x="413" y="7326"/>
                    </a:cubicBezTo>
                    <a:cubicBezTo>
                      <a:pt x="826" y="8461"/>
                      <a:pt x="1445" y="9545"/>
                      <a:pt x="2322" y="10370"/>
                    </a:cubicBezTo>
                    <a:cubicBezTo>
                      <a:pt x="3302" y="11402"/>
                      <a:pt x="4592" y="12072"/>
                      <a:pt x="5933" y="12433"/>
                    </a:cubicBezTo>
                    <a:cubicBezTo>
                      <a:pt x="6524" y="12591"/>
                      <a:pt x="7085" y="12658"/>
                      <a:pt x="7662" y="12658"/>
                    </a:cubicBezTo>
                    <a:cubicBezTo>
                      <a:pt x="7840" y="12658"/>
                      <a:pt x="8020" y="12652"/>
                      <a:pt x="8203" y="12640"/>
                    </a:cubicBezTo>
                    <a:cubicBezTo>
                      <a:pt x="9028" y="12640"/>
                      <a:pt x="9802" y="12433"/>
                      <a:pt x="10524" y="12175"/>
                    </a:cubicBezTo>
                    <a:cubicBezTo>
                      <a:pt x="12123" y="11556"/>
                      <a:pt x="13465" y="10473"/>
                      <a:pt x="14393" y="9080"/>
                    </a:cubicBezTo>
                    <a:cubicBezTo>
                      <a:pt x="15219" y="7739"/>
                      <a:pt x="15683" y="6140"/>
                      <a:pt x="15631" y="4540"/>
                    </a:cubicBezTo>
                    <a:cubicBezTo>
                      <a:pt x="15631" y="3044"/>
                      <a:pt x="15580" y="1600"/>
                      <a:pt x="15580" y="207"/>
                    </a:cubicBezTo>
                    <a:lnTo>
                      <a:pt x="1558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343;p46">
                <a:extLst>
                  <a:ext uri="{FF2B5EF4-FFF2-40B4-BE49-F238E27FC236}">
                    <a16:creationId xmlns:a16="http://schemas.microsoft.com/office/drawing/2014/main" id="{44AAAD5F-FD1B-4368-8B8C-281D41D9EBB5}"/>
                  </a:ext>
                </a:extLst>
              </p:cNvPr>
              <p:cNvSpPr/>
              <p:nvPr/>
            </p:nvSpPr>
            <p:spPr>
              <a:xfrm>
                <a:off x="2745325" y="1170575"/>
                <a:ext cx="392100" cy="3163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12653" extrusionOk="0">
                    <a:moveTo>
                      <a:pt x="15426" y="0"/>
                    </a:moveTo>
                    <a:lnTo>
                      <a:pt x="4386" y="103"/>
                    </a:lnTo>
                    <a:lnTo>
                      <a:pt x="1290" y="155"/>
                    </a:lnTo>
                    <a:cubicBezTo>
                      <a:pt x="929" y="155"/>
                      <a:pt x="568" y="155"/>
                      <a:pt x="207" y="206"/>
                    </a:cubicBezTo>
                    <a:lnTo>
                      <a:pt x="517" y="206"/>
                    </a:lnTo>
                    <a:lnTo>
                      <a:pt x="1342" y="258"/>
                    </a:lnTo>
                    <a:lnTo>
                      <a:pt x="4540" y="310"/>
                    </a:lnTo>
                    <a:lnTo>
                      <a:pt x="15219" y="411"/>
                    </a:lnTo>
                    <a:lnTo>
                      <a:pt x="15219" y="411"/>
                    </a:lnTo>
                    <a:cubicBezTo>
                      <a:pt x="15219" y="1699"/>
                      <a:pt x="15219" y="3119"/>
                      <a:pt x="15219" y="4540"/>
                    </a:cubicBezTo>
                    <a:cubicBezTo>
                      <a:pt x="15219" y="6036"/>
                      <a:pt x="14858" y="7532"/>
                      <a:pt x="14033" y="8822"/>
                    </a:cubicBezTo>
                    <a:cubicBezTo>
                      <a:pt x="13156" y="10163"/>
                      <a:pt x="11866" y="11195"/>
                      <a:pt x="10421" y="11762"/>
                    </a:cubicBezTo>
                    <a:cubicBezTo>
                      <a:pt x="9699" y="12020"/>
                      <a:pt x="8977" y="12175"/>
                      <a:pt x="8203" y="12226"/>
                    </a:cubicBezTo>
                    <a:cubicBezTo>
                      <a:pt x="8075" y="12236"/>
                      <a:pt x="7947" y="12240"/>
                      <a:pt x="7819" y="12240"/>
                    </a:cubicBezTo>
                    <a:cubicBezTo>
                      <a:pt x="7225" y="12240"/>
                      <a:pt x="6631" y="12147"/>
                      <a:pt x="6037" y="12020"/>
                    </a:cubicBezTo>
                    <a:cubicBezTo>
                      <a:pt x="4747" y="11710"/>
                      <a:pt x="3560" y="11040"/>
                      <a:pt x="2580" y="10111"/>
                    </a:cubicBezTo>
                    <a:cubicBezTo>
                      <a:pt x="1755" y="9286"/>
                      <a:pt x="1136" y="8306"/>
                      <a:pt x="723" y="7171"/>
                    </a:cubicBezTo>
                    <a:cubicBezTo>
                      <a:pt x="413" y="6242"/>
                      <a:pt x="310" y="5314"/>
                      <a:pt x="310" y="4333"/>
                    </a:cubicBezTo>
                    <a:cubicBezTo>
                      <a:pt x="310" y="3508"/>
                      <a:pt x="259" y="2734"/>
                      <a:pt x="259" y="2115"/>
                    </a:cubicBezTo>
                    <a:cubicBezTo>
                      <a:pt x="259" y="1548"/>
                      <a:pt x="259" y="1083"/>
                      <a:pt x="207" y="722"/>
                    </a:cubicBezTo>
                    <a:cubicBezTo>
                      <a:pt x="207" y="516"/>
                      <a:pt x="207" y="361"/>
                      <a:pt x="207" y="206"/>
                    </a:cubicBezTo>
                    <a:cubicBezTo>
                      <a:pt x="156" y="361"/>
                      <a:pt x="156" y="516"/>
                      <a:pt x="156" y="671"/>
                    </a:cubicBezTo>
                    <a:cubicBezTo>
                      <a:pt x="156" y="1032"/>
                      <a:pt x="156" y="1496"/>
                      <a:pt x="104" y="2064"/>
                    </a:cubicBezTo>
                    <a:cubicBezTo>
                      <a:pt x="104" y="2683"/>
                      <a:pt x="104" y="3456"/>
                      <a:pt x="52" y="4333"/>
                    </a:cubicBezTo>
                    <a:cubicBezTo>
                      <a:pt x="1" y="5314"/>
                      <a:pt x="156" y="6345"/>
                      <a:pt x="465" y="7274"/>
                    </a:cubicBezTo>
                    <a:cubicBezTo>
                      <a:pt x="826" y="8460"/>
                      <a:pt x="1497" y="9492"/>
                      <a:pt x="2322" y="10369"/>
                    </a:cubicBezTo>
                    <a:cubicBezTo>
                      <a:pt x="3354" y="11349"/>
                      <a:pt x="4592" y="12072"/>
                      <a:pt x="5985" y="12433"/>
                    </a:cubicBezTo>
                    <a:cubicBezTo>
                      <a:pt x="6579" y="12560"/>
                      <a:pt x="7208" y="12652"/>
                      <a:pt x="7815" y="12652"/>
                    </a:cubicBezTo>
                    <a:cubicBezTo>
                      <a:pt x="7946" y="12652"/>
                      <a:pt x="8075" y="12648"/>
                      <a:pt x="8203" y="12639"/>
                    </a:cubicBezTo>
                    <a:cubicBezTo>
                      <a:pt x="9029" y="12587"/>
                      <a:pt x="9802" y="12433"/>
                      <a:pt x="10525" y="12175"/>
                    </a:cubicBezTo>
                    <a:cubicBezTo>
                      <a:pt x="12124" y="11556"/>
                      <a:pt x="13465" y="10472"/>
                      <a:pt x="14394" y="9080"/>
                    </a:cubicBezTo>
                    <a:cubicBezTo>
                      <a:pt x="15271" y="7687"/>
                      <a:pt x="15683" y="6139"/>
                      <a:pt x="15632" y="4540"/>
                    </a:cubicBezTo>
                    <a:cubicBezTo>
                      <a:pt x="15632" y="3044"/>
                      <a:pt x="15632" y="1599"/>
                      <a:pt x="15632" y="206"/>
                    </a:cubicBezTo>
                    <a:lnTo>
                      <a:pt x="156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344;p46">
                <a:extLst>
                  <a:ext uri="{FF2B5EF4-FFF2-40B4-BE49-F238E27FC236}">
                    <a16:creationId xmlns:a16="http://schemas.microsoft.com/office/drawing/2014/main" id="{86D7AE5E-3AD6-40D5-B363-32B6D25A5BF7}"/>
                  </a:ext>
                </a:extLst>
              </p:cNvPr>
              <p:cNvSpPr/>
              <p:nvPr/>
            </p:nvSpPr>
            <p:spPr>
              <a:xfrm>
                <a:off x="3124500" y="1196350"/>
                <a:ext cx="1444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14" extrusionOk="0">
                    <a:moveTo>
                      <a:pt x="2889" y="1"/>
                    </a:moveTo>
                    <a:cubicBezTo>
                      <a:pt x="1290" y="1"/>
                      <a:pt x="1" y="104"/>
                      <a:pt x="1" y="207"/>
                    </a:cubicBezTo>
                    <a:cubicBezTo>
                      <a:pt x="1" y="310"/>
                      <a:pt x="1290" y="414"/>
                      <a:pt x="2889" y="414"/>
                    </a:cubicBezTo>
                    <a:cubicBezTo>
                      <a:pt x="4489" y="414"/>
                      <a:pt x="5778" y="310"/>
                      <a:pt x="5778" y="207"/>
                    </a:cubicBezTo>
                    <a:cubicBezTo>
                      <a:pt x="5778" y="104"/>
                      <a:pt x="4489" y="1"/>
                      <a:pt x="28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345;p46">
                <a:extLst>
                  <a:ext uri="{FF2B5EF4-FFF2-40B4-BE49-F238E27FC236}">
                    <a16:creationId xmlns:a16="http://schemas.microsoft.com/office/drawing/2014/main" id="{7AAA2932-3EC1-444A-8E44-95F0EE81A1DB}"/>
                  </a:ext>
                </a:extLst>
              </p:cNvPr>
              <p:cNvSpPr/>
              <p:nvPr/>
            </p:nvSpPr>
            <p:spPr>
              <a:xfrm>
                <a:off x="2349400" y="1197650"/>
                <a:ext cx="4011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465" extrusionOk="0">
                    <a:moveTo>
                      <a:pt x="7996" y="0"/>
                    </a:moveTo>
                    <a:cubicBezTo>
                      <a:pt x="3560" y="52"/>
                      <a:pt x="0" y="155"/>
                      <a:pt x="0" y="258"/>
                    </a:cubicBezTo>
                    <a:cubicBezTo>
                      <a:pt x="0" y="362"/>
                      <a:pt x="3560" y="465"/>
                      <a:pt x="7996" y="465"/>
                    </a:cubicBezTo>
                    <a:cubicBezTo>
                      <a:pt x="12433" y="465"/>
                      <a:pt x="16044" y="362"/>
                      <a:pt x="16044" y="207"/>
                    </a:cubicBezTo>
                    <a:cubicBezTo>
                      <a:pt x="16044" y="104"/>
                      <a:pt x="12433" y="0"/>
                      <a:pt x="79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346;p46">
                <a:extLst>
                  <a:ext uri="{FF2B5EF4-FFF2-40B4-BE49-F238E27FC236}">
                    <a16:creationId xmlns:a16="http://schemas.microsoft.com/office/drawing/2014/main" id="{11364CA6-1DD5-449E-A402-D2E3E39C27A8}"/>
                  </a:ext>
                </a:extLst>
              </p:cNvPr>
              <p:cNvSpPr/>
              <p:nvPr/>
            </p:nvSpPr>
            <p:spPr>
              <a:xfrm>
                <a:off x="2649900" y="3651950"/>
                <a:ext cx="4503625" cy="1799150"/>
              </a:xfrm>
              <a:custGeom>
                <a:avLst/>
                <a:gdLst/>
                <a:ahLst/>
                <a:cxnLst/>
                <a:rect l="l" t="t" r="r" b="b"/>
                <a:pathLst>
                  <a:path w="180145" h="71966" extrusionOk="0">
                    <a:moveTo>
                      <a:pt x="78053" y="0"/>
                    </a:moveTo>
                    <a:lnTo>
                      <a:pt x="50195" y="68870"/>
                    </a:lnTo>
                    <a:lnTo>
                      <a:pt x="0" y="68870"/>
                    </a:lnTo>
                    <a:lnTo>
                      <a:pt x="0" y="71965"/>
                    </a:lnTo>
                    <a:lnTo>
                      <a:pt x="149553" y="71965"/>
                    </a:lnTo>
                    <a:lnTo>
                      <a:pt x="18014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347;p46">
                <a:extLst>
                  <a:ext uri="{FF2B5EF4-FFF2-40B4-BE49-F238E27FC236}">
                    <a16:creationId xmlns:a16="http://schemas.microsoft.com/office/drawing/2014/main" id="{934F3624-5158-4432-A8AA-261B26D2918A}"/>
                  </a:ext>
                </a:extLst>
              </p:cNvPr>
              <p:cNvSpPr/>
              <p:nvPr/>
            </p:nvSpPr>
            <p:spPr>
              <a:xfrm>
                <a:off x="5403400" y="4473500"/>
                <a:ext cx="287625" cy="321125"/>
              </a:xfrm>
              <a:custGeom>
                <a:avLst/>
                <a:gdLst/>
                <a:ahLst/>
                <a:cxnLst/>
                <a:rect l="l" t="t" r="r" b="b"/>
                <a:pathLst>
                  <a:path w="11505" h="12845" extrusionOk="0">
                    <a:moveTo>
                      <a:pt x="6510" y="0"/>
                    </a:moveTo>
                    <a:cubicBezTo>
                      <a:pt x="4197" y="0"/>
                      <a:pt x="1880" y="2064"/>
                      <a:pt x="1032" y="5055"/>
                    </a:cubicBezTo>
                    <a:cubicBezTo>
                      <a:pt x="0" y="8512"/>
                      <a:pt x="1290" y="11916"/>
                      <a:pt x="3921" y="12690"/>
                    </a:cubicBezTo>
                    <a:cubicBezTo>
                      <a:pt x="4275" y="12794"/>
                      <a:pt x="4635" y="12844"/>
                      <a:pt x="4995" y="12844"/>
                    </a:cubicBezTo>
                    <a:cubicBezTo>
                      <a:pt x="7308" y="12844"/>
                      <a:pt x="9624" y="10780"/>
                      <a:pt x="10473" y="7789"/>
                    </a:cubicBezTo>
                    <a:cubicBezTo>
                      <a:pt x="11504" y="4333"/>
                      <a:pt x="10215" y="928"/>
                      <a:pt x="7584" y="154"/>
                    </a:cubicBezTo>
                    <a:cubicBezTo>
                      <a:pt x="7229" y="50"/>
                      <a:pt x="6870" y="0"/>
                      <a:pt x="6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280;p15">
              <a:extLst>
                <a:ext uri="{FF2B5EF4-FFF2-40B4-BE49-F238E27FC236}">
                  <a16:creationId xmlns:a16="http://schemas.microsoft.com/office/drawing/2014/main" id="{1F0BA296-A912-4C93-B25A-73422C82A450}"/>
                </a:ext>
              </a:extLst>
            </p:cNvPr>
            <p:cNvGrpSpPr/>
            <p:nvPr/>
          </p:nvGrpSpPr>
          <p:grpSpPr>
            <a:xfrm>
              <a:off x="191395" y="6366856"/>
              <a:ext cx="313555" cy="329623"/>
              <a:chOff x="1203067" y="4113653"/>
              <a:chExt cx="509851" cy="559625"/>
            </a:xfrm>
          </p:grpSpPr>
          <p:sp>
            <p:nvSpPr>
              <p:cNvPr id="192" name="Google Shape;281;p15">
                <a:extLst>
                  <a:ext uri="{FF2B5EF4-FFF2-40B4-BE49-F238E27FC236}">
                    <a16:creationId xmlns:a16="http://schemas.microsoft.com/office/drawing/2014/main" id="{3C7E853F-F8BA-4377-AF9B-4017A0D601FE}"/>
                  </a:ext>
                </a:extLst>
              </p:cNvPr>
              <p:cNvSpPr/>
              <p:nvPr/>
            </p:nvSpPr>
            <p:spPr>
              <a:xfrm>
                <a:off x="1251270" y="4223424"/>
                <a:ext cx="419342" cy="149962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282;p15">
                <a:extLst>
                  <a:ext uri="{FF2B5EF4-FFF2-40B4-BE49-F238E27FC236}">
                    <a16:creationId xmlns:a16="http://schemas.microsoft.com/office/drawing/2014/main" id="{A23A0C89-06D7-44E4-AD89-4813E5B47968}"/>
                  </a:ext>
                </a:extLst>
              </p:cNvPr>
              <p:cNvSpPr/>
              <p:nvPr/>
            </p:nvSpPr>
            <p:spPr>
              <a:xfrm>
                <a:off x="1338574" y="4276435"/>
                <a:ext cx="255983" cy="42338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283;p15">
                <a:extLst>
                  <a:ext uri="{FF2B5EF4-FFF2-40B4-BE49-F238E27FC236}">
                    <a16:creationId xmlns:a16="http://schemas.microsoft.com/office/drawing/2014/main" id="{EB8DB533-8397-40D1-8D04-FEC0505CD9F7}"/>
                  </a:ext>
                </a:extLst>
              </p:cNvPr>
              <p:cNvSpPr/>
              <p:nvPr/>
            </p:nvSpPr>
            <p:spPr>
              <a:xfrm>
                <a:off x="1204157" y="4113653"/>
                <a:ext cx="416650" cy="142462"/>
              </a:xfrm>
              <a:custGeom>
                <a:avLst/>
                <a:gdLst/>
                <a:ahLst/>
                <a:cxnLst/>
                <a:rect l="l" t="t" r="r" b="b"/>
                <a:pathLst>
                  <a:path w="13000" h="4445" extrusionOk="0">
                    <a:moveTo>
                      <a:pt x="0" y="0"/>
                    </a:moveTo>
                    <a:lnTo>
                      <a:pt x="0" y="3609"/>
                    </a:lnTo>
                    <a:lnTo>
                      <a:pt x="13000" y="4445"/>
                    </a:lnTo>
                    <a:lnTo>
                      <a:pt x="13000" y="4445"/>
                    </a:lnTo>
                    <a:lnTo>
                      <a:pt x="12665" y="1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284;p15">
                <a:extLst>
                  <a:ext uri="{FF2B5EF4-FFF2-40B4-BE49-F238E27FC236}">
                    <a16:creationId xmlns:a16="http://schemas.microsoft.com/office/drawing/2014/main" id="{1DFA4054-EA83-47E9-BBA0-F435DC320678}"/>
                  </a:ext>
                </a:extLst>
              </p:cNvPr>
              <p:cNvSpPr/>
              <p:nvPr/>
            </p:nvSpPr>
            <p:spPr>
              <a:xfrm>
                <a:off x="1204157" y="4129165"/>
                <a:ext cx="395753" cy="107688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3360" extrusionOk="0">
                    <a:moveTo>
                      <a:pt x="0" y="1"/>
                    </a:moveTo>
                    <a:lnTo>
                      <a:pt x="0" y="2440"/>
                    </a:lnTo>
                    <a:lnTo>
                      <a:pt x="12348" y="3359"/>
                    </a:lnTo>
                    <a:lnTo>
                      <a:pt x="12131" y="11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285;p15">
                <a:extLst>
                  <a:ext uri="{FF2B5EF4-FFF2-40B4-BE49-F238E27FC236}">
                    <a16:creationId xmlns:a16="http://schemas.microsoft.com/office/drawing/2014/main" id="{B8D3A883-BD79-4753-9E38-BEE4F931AB6D}"/>
                  </a:ext>
                </a:extLst>
              </p:cNvPr>
              <p:cNvSpPr/>
              <p:nvPr/>
            </p:nvSpPr>
            <p:spPr>
              <a:xfrm>
                <a:off x="1207362" y="4157689"/>
                <a:ext cx="362582" cy="37210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1161" extrusionOk="0">
                    <a:moveTo>
                      <a:pt x="226" y="0"/>
                    </a:moveTo>
                    <a:cubicBezTo>
                      <a:pt x="151" y="0"/>
                      <a:pt x="76" y="5"/>
                      <a:pt x="1" y="13"/>
                    </a:cubicBezTo>
                    <a:cubicBezTo>
                      <a:pt x="134" y="46"/>
                      <a:pt x="285" y="80"/>
                      <a:pt x="435" y="80"/>
                    </a:cubicBezTo>
                    <a:lnTo>
                      <a:pt x="1655" y="230"/>
                    </a:lnTo>
                    <a:cubicBezTo>
                      <a:pt x="2674" y="347"/>
                      <a:pt x="4077" y="514"/>
                      <a:pt x="5648" y="665"/>
                    </a:cubicBezTo>
                    <a:cubicBezTo>
                      <a:pt x="7202" y="832"/>
                      <a:pt x="8622" y="949"/>
                      <a:pt x="9641" y="1049"/>
                    </a:cubicBezTo>
                    <a:lnTo>
                      <a:pt x="10861" y="1132"/>
                    </a:lnTo>
                    <a:cubicBezTo>
                      <a:pt x="10949" y="1152"/>
                      <a:pt x="11037" y="1160"/>
                      <a:pt x="11125" y="1160"/>
                    </a:cubicBezTo>
                    <a:cubicBezTo>
                      <a:pt x="11188" y="1160"/>
                      <a:pt x="11250" y="1156"/>
                      <a:pt x="11312" y="1149"/>
                    </a:cubicBezTo>
                    <a:cubicBezTo>
                      <a:pt x="11162" y="1116"/>
                      <a:pt x="11011" y="1082"/>
                      <a:pt x="10861" y="1066"/>
                    </a:cubicBezTo>
                    <a:lnTo>
                      <a:pt x="9658" y="932"/>
                    </a:lnTo>
                    <a:cubicBezTo>
                      <a:pt x="8639" y="798"/>
                      <a:pt x="7219" y="648"/>
                      <a:pt x="5665" y="497"/>
                    </a:cubicBezTo>
                    <a:cubicBezTo>
                      <a:pt x="4094" y="330"/>
                      <a:pt x="2691" y="197"/>
                      <a:pt x="1655" y="113"/>
                    </a:cubicBezTo>
                    <a:lnTo>
                      <a:pt x="452" y="13"/>
                    </a:lnTo>
                    <a:cubicBezTo>
                      <a:pt x="376" y="5"/>
                      <a:pt x="301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286;p15">
                <a:extLst>
                  <a:ext uri="{FF2B5EF4-FFF2-40B4-BE49-F238E27FC236}">
                    <a16:creationId xmlns:a16="http://schemas.microsoft.com/office/drawing/2014/main" id="{610D5B92-49C1-4368-BF47-657B72126C16}"/>
                  </a:ext>
                </a:extLst>
              </p:cNvPr>
              <p:cNvSpPr/>
              <p:nvPr/>
            </p:nvSpPr>
            <p:spPr>
              <a:xfrm>
                <a:off x="1203067" y="4178586"/>
                <a:ext cx="365787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11413" h="815" extrusionOk="0">
                    <a:moveTo>
                      <a:pt x="226" y="0"/>
                    </a:moveTo>
                    <a:cubicBezTo>
                      <a:pt x="151" y="0"/>
                      <a:pt x="76" y="4"/>
                      <a:pt x="1" y="13"/>
                    </a:cubicBezTo>
                    <a:cubicBezTo>
                      <a:pt x="135" y="46"/>
                      <a:pt x="285" y="63"/>
                      <a:pt x="435" y="79"/>
                    </a:cubicBezTo>
                    <a:lnTo>
                      <a:pt x="1655" y="196"/>
                    </a:lnTo>
                    <a:cubicBezTo>
                      <a:pt x="2691" y="280"/>
                      <a:pt x="4128" y="380"/>
                      <a:pt x="5698" y="497"/>
                    </a:cubicBezTo>
                    <a:cubicBezTo>
                      <a:pt x="7269" y="597"/>
                      <a:pt x="8706" y="698"/>
                      <a:pt x="9742" y="748"/>
                    </a:cubicBezTo>
                    <a:lnTo>
                      <a:pt x="10962" y="815"/>
                    </a:lnTo>
                    <a:lnTo>
                      <a:pt x="11413" y="815"/>
                    </a:lnTo>
                    <a:cubicBezTo>
                      <a:pt x="11262" y="764"/>
                      <a:pt x="11112" y="748"/>
                      <a:pt x="10962" y="748"/>
                    </a:cubicBezTo>
                    <a:lnTo>
                      <a:pt x="9742" y="631"/>
                    </a:lnTo>
                    <a:cubicBezTo>
                      <a:pt x="8706" y="547"/>
                      <a:pt x="7286" y="430"/>
                      <a:pt x="5715" y="330"/>
                    </a:cubicBezTo>
                    <a:cubicBezTo>
                      <a:pt x="4128" y="213"/>
                      <a:pt x="2708" y="130"/>
                      <a:pt x="1672" y="63"/>
                    </a:cubicBezTo>
                    <a:lnTo>
                      <a:pt x="452" y="13"/>
                    </a:lnTo>
                    <a:cubicBezTo>
                      <a:pt x="377" y="4"/>
                      <a:pt x="302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287;p15">
                <a:extLst>
                  <a:ext uri="{FF2B5EF4-FFF2-40B4-BE49-F238E27FC236}">
                    <a16:creationId xmlns:a16="http://schemas.microsoft.com/office/drawing/2014/main" id="{E6E4B206-6B33-482A-8850-5F4F3254C10A}"/>
                  </a:ext>
                </a:extLst>
              </p:cNvPr>
              <p:cNvSpPr/>
              <p:nvPr/>
            </p:nvSpPr>
            <p:spPr>
              <a:xfrm>
                <a:off x="1256110" y="4330535"/>
                <a:ext cx="418252" cy="138168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288;p15">
                <a:extLst>
                  <a:ext uri="{FF2B5EF4-FFF2-40B4-BE49-F238E27FC236}">
                    <a16:creationId xmlns:a16="http://schemas.microsoft.com/office/drawing/2014/main" id="{57B549FB-EB32-46E2-BDCA-546E4887A0E2}"/>
                  </a:ext>
                </a:extLst>
              </p:cNvPr>
              <p:cNvSpPr/>
              <p:nvPr/>
            </p:nvSpPr>
            <p:spPr>
              <a:xfrm>
                <a:off x="1296268" y="4334798"/>
                <a:ext cx="7532" cy="114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560" extrusionOk="0">
                    <a:moveTo>
                      <a:pt x="52" y="0"/>
                    </a:moveTo>
                    <a:cubicBezTo>
                      <a:pt x="51" y="0"/>
                      <a:pt x="51" y="1"/>
                      <a:pt x="50" y="1"/>
                    </a:cubicBezTo>
                    <a:cubicBezTo>
                      <a:pt x="0" y="1"/>
                      <a:pt x="0" y="803"/>
                      <a:pt x="34" y="1788"/>
                    </a:cubicBezTo>
                    <a:cubicBezTo>
                      <a:pt x="67" y="2764"/>
                      <a:pt x="132" y="3560"/>
                      <a:pt x="182" y="3560"/>
                    </a:cubicBezTo>
                    <a:cubicBezTo>
                      <a:pt x="183" y="3560"/>
                      <a:pt x="183" y="3560"/>
                      <a:pt x="184" y="3560"/>
                    </a:cubicBezTo>
                    <a:cubicBezTo>
                      <a:pt x="234" y="3560"/>
                      <a:pt x="234" y="2758"/>
                      <a:pt x="201" y="1772"/>
                    </a:cubicBezTo>
                    <a:cubicBezTo>
                      <a:pt x="168" y="796"/>
                      <a:pt x="102" y="0"/>
                      <a:pt x="52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89;p15">
                <a:extLst>
                  <a:ext uri="{FF2B5EF4-FFF2-40B4-BE49-F238E27FC236}">
                    <a16:creationId xmlns:a16="http://schemas.microsoft.com/office/drawing/2014/main" id="{40BE0F68-8EAE-4ABE-90F9-BD0989286E1B}"/>
                  </a:ext>
                </a:extLst>
              </p:cNvPr>
              <p:cNvSpPr/>
              <p:nvPr/>
            </p:nvSpPr>
            <p:spPr>
              <a:xfrm>
                <a:off x="1315530" y="4335887"/>
                <a:ext cx="6474" cy="11406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559" extrusionOk="0">
                    <a:moveTo>
                      <a:pt x="68" y="0"/>
                    </a:moveTo>
                    <a:cubicBezTo>
                      <a:pt x="17" y="0"/>
                      <a:pt x="1" y="802"/>
                      <a:pt x="17" y="1788"/>
                    </a:cubicBezTo>
                    <a:cubicBezTo>
                      <a:pt x="34" y="2774"/>
                      <a:pt x="84" y="3559"/>
                      <a:pt x="134" y="3559"/>
                    </a:cubicBezTo>
                    <a:cubicBezTo>
                      <a:pt x="184" y="3559"/>
                      <a:pt x="201" y="2757"/>
                      <a:pt x="184" y="1771"/>
                    </a:cubicBezTo>
                    <a:cubicBezTo>
                      <a:pt x="168" y="802"/>
                      <a:pt x="101" y="0"/>
                      <a:pt x="68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90;p15">
                <a:extLst>
                  <a:ext uri="{FF2B5EF4-FFF2-40B4-BE49-F238E27FC236}">
                    <a16:creationId xmlns:a16="http://schemas.microsoft.com/office/drawing/2014/main" id="{12586B27-0DA8-46BF-AE31-9E0077EA7D18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8781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91;p15">
                <a:extLst>
                  <a:ext uri="{FF2B5EF4-FFF2-40B4-BE49-F238E27FC236}">
                    <a16:creationId xmlns:a16="http://schemas.microsoft.com/office/drawing/2014/main" id="{B56B9D54-5645-463C-8A70-463A5D2971CE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913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92;p15">
                <a:extLst>
                  <a:ext uri="{FF2B5EF4-FFF2-40B4-BE49-F238E27FC236}">
                    <a16:creationId xmlns:a16="http://schemas.microsoft.com/office/drawing/2014/main" id="{6D6CDE4C-E434-41F9-9044-B0C6293A2604}"/>
                  </a:ext>
                </a:extLst>
              </p:cNvPr>
              <p:cNvSpPr/>
              <p:nvPr/>
            </p:nvSpPr>
            <p:spPr>
              <a:xfrm>
                <a:off x="1603628" y="4361591"/>
                <a:ext cx="8621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93;p15">
                <a:extLst>
                  <a:ext uri="{FF2B5EF4-FFF2-40B4-BE49-F238E27FC236}">
                    <a16:creationId xmlns:a16="http://schemas.microsoft.com/office/drawing/2014/main" id="{E671870E-C0FA-4843-AC17-7D79A355CE50}"/>
                  </a:ext>
                </a:extLst>
              </p:cNvPr>
              <p:cNvSpPr/>
              <p:nvPr/>
            </p:nvSpPr>
            <p:spPr>
              <a:xfrm>
                <a:off x="1623980" y="4362649"/>
                <a:ext cx="12884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94;p15">
                <a:extLst>
                  <a:ext uri="{FF2B5EF4-FFF2-40B4-BE49-F238E27FC236}">
                    <a16:creationId xmlns:a16="http://schemas.microsoft.com/office/drawing/2014/main" id="{A4F6D882-9449-49AA-A78C-CEE71B059B8E}"/>
                  </a:ext>
                </a:extLst>
              </p:cNvPr>
              <p:cNvSpPr/>
              <p:nvPr/>
            </p:nvSpPr>
            <p:spPr>
              <a:xfrm>
                <a:off x="1414597" y="4413000"/>
                <a:ext cx="115188" cy="589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95;p15">
                <a:extLst>
                  <a:ext uri="{FF2B5EF4-FFF2-40B4-BE49-F238E27FC236}">
                    <a16:creationId xmlns:a16="http://schemas.microsoft.com/office/drawing/2014/main" id="{195F03FF-6BA6-4E13-9195-AA97D3BC2988}"/>
                  </a:ext>
                </a:extLst>
              </p:cNvPr>
              <p:cNvSpPr/>
              <p:nvPr/>
            </p:nvSpPr>
            <p:spPr>
              <a:xfrm>
                <a:off x="1414597" y="4411846"/>
                <a:ext cx="115188" cy="8269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96;p15">
                <a:extLst>
                  <a:ext uri="{FF2B5EF4-FFF2-40B4-BE49-F238E27FC236}">
                    <a16:creationId xmlns:a16="http://schemas.microsoft.com/office/drawing/2014/main" id="{CF517433-C809-41E9-B1F2-434E197E9CE9}"/>
                  </a:ext>
                </a:extLst>
              </p:cNvPr>
              <p:cNvSpPr/>
              <p:nvPr/>
            </p:nvSpPr>
            <p:spPr>
              <a:xfrm>
                <a:off x="1276974" y="4557577"/>
                <a:ext cx="425239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97;p15">
                <a:extLst>
                  <a:ext uri="{FF2B5EF4-FFF2-40B4-BE49-F238E27FC236}">
                    <a16:creationId xmlns:a16="http://schemas.microsoft.com/office/drawing/2014/main" id="{AEDF3D81-A1A1-4B96-ABE0-6206F6AB7626}"/>
                  </a:ext>
                </a:extLst>
              </p:cNvPr>
              <p:cNvSpPr/>
              <p:nvPr/>
            </p:nvSpPr>
            <p:spPr>
              <a:xfrm>
                <a:off x="1293576" y="4573634"/>
                <a:ext cx="404343" cy="85189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98;p15">
                <a:extLst>
                  <a:ext uri="{FF2B5EF4-FFF2-40B4-BE49-F238E27FC236}">
                    <a16:creationId xmlns:a16="http://schemas.microsoft.com/office/drawing/2014/main" id="{EFE8DCB0-F846-4DE2-8CB2-5C5F11320665}"/>
                  </a:ext>
                </a:extLst>
              </p:cNvPr>
              <p:cNvSpPr/>
              <p:nvPr/>
            </p:nvSpPr>
            <p:spPr>
              <a:xfrm>
                <a:off x="1291974" y="4444056"/>
                <a:ext cx="420945" cy="129610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99;p15">
                <a:extLst>
                  <a:ext uri="{FF2B5EF4-FFF2-40B4-BE49-F238E27FC236}">
                    <a16:creationId xmlns:a16="http://schemas.microsoft.com/office/drawing/2014/main" id="{4017B77F-A7DE-4DAC-8E00-8C237A4717CC}"/>
                  </a:ext>
                </a:extLst>
              </p:cNvPr>
              <p:cNvSpPr/>
              <p:nvPr/>
            </p:nvSpPr>
            <p:spPr>
              <a:xfrm>
                <a:off x="1380880" y="4494375"/>
                <a:ext cx="255983" cy="37531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300;p15">
                <a:extLst>
                  <a:ext uri="{FF2B5EF4-FFF2-40B4-BE49-F238E27FC236}">
                    <a16:creationId xmlns:a16="http://schemas.microsoft.com/office/drawing/2014/main" id="{68066ADD-DCC8-4554-AB05-384E3687037C}"/>
                  </a:ext>
                </a:extLst>
              </p:cNvPr>
              <p:cNvSpPr/>
              <p:nvPr/>
            </p:nvSpPr>
            <p:spPr>
              <a:xfrm>
                <a:off x="1294666" y="4608441"/>
                <a:ext cx="396298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301;p15">
                <a:extLst>
                  <a:ext uri="{FF2B5EF4-FFF2-40B4-BE49-F238E27FC236}">
                    <a16:creationId xmlns:a16="http://schemas.microsoft.com/office/drawing/2014/main" id="{A1FCDA31-64C3-487A-A85F-116A7A3C86CE}"/>
                  </a:ext>
                </a:extLst>
              </p:cNvPr>
              <p:cNvSpPr/>
              <p:nvPr/>
            </p:nvSpPr>
            <p:spPr>
              <a:xfrm>
                <a:off x="1296268" y="4626645"/>
                <a:ext cx="399503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" name="Google Shape;562;p36">
              <a:extLst>
                <a:ext uri="{FF2B5EF4-FFF2-40B4-BE49-F238E27FC236}">
                  <a16:creationId xmlns:a16="http://schemas.microsoft.com/office/drawing/2014/main" id="{06D93712-17F0-433F-B6ED-5BEC96F71854}"/>
                </a:ext>
              </a:extLst>
            </p:cNvPr>
            <p:cNvSpPr/>
            <p:nvPr/>
          </p:nvSpPr>
          <p:spPr>
            <a:xfrm>
              <a:off x="92989" y="6709596"/>
              <a:ext cx="2891511" cy="841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4" name="Google Shape;73;p16">
            <a:extLst>
              <a:ext uri="{FF2B5EF4-FFF2-40B4-BE49-F238E27FC236}">
                <a16:creationId xmlns:a16="http://schemas.microsoft.com/office/drawing/2014/main" id="{AAB904D7-D66B-477E-9716-7E7F99AD41A6}"/>
              </a:ext>
            </a:extLst>
          </p:cNvPr>
          <p:cNvSpPr/>
          <p:nvPr/>
        </p:nvSpPr>
        <p:spPr>
          <a:xfrm rot="5400000">
            <a:off x="5755836" y="1493619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5" name="Google Shape;73;p16">
            <a:extLst>
              <a:ext uri="{FF2B5EF4-FFF2-40B4-BE49-F238E27FC236}">
                <a16:creationId xmlns:a16="http://schemas.microsoft.com/office/drawing/2014/main" id="{F851BEA8-16F8-415B-A4E3-965355021E3C}"/>
              </a:ext>
            </a:extLst>
          </p:cNvPr>
          <p:cNvSpPr/>
          <p:nvPr/>
        </p:nvSpPr>
        <p:spPr>
          <a:xfrm rot="16200000">
            <a:off x="4541924" y="2343327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6" name="Google Shape;73;p16">
            <a:extLst>
              <a:ext uri="{FF2B5EF4-FFF2-40B4-BE49-F238E27FC236}">
                <a16:creationId xmlns:a16="http://schemas.microsoft.com/office/drawing/2014/main" id="{E21D9D1C-41A3-4E9A-BECF-E3DEE1A478E7}"/>
              </a:ext>
            </a:extLst>
          </p:cNvPr>
          <p:cNvSpPr/>
          <p:nvPr/>
        </p:nvSpPr>
        <p:spPr>
          <a:xfrm rot="5400000">
            <a:off x="5755836" y="3317293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5377577D-6705-4CDB-B322-D8F8AA1316FB}"/>
              </a:ext>
            </a:extLst>
          </p:cNvPr>
          <p:cNvSpPr/>
          <p:nvPr/>
        </p:nvSpPr>
        <p:spPr>
          <a:xfrm>
            <a:off x="5479429" y="1886550"/>
            <a:ext cx="45719" cy="2720593"/>
          </a:xfrm>
          <a:prstGeom prst="rect">
            <a:avLst/>
          </a:prstGeom>
          <a:solidFill>
            <a:srgbClr val="008D36"/>
          </a:solidFill>
          <a:ln>
            <a:solidFill>
              <a:srgbClr val="008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A18DABA1-E4AA-4675-ABB7-57A617E0E6AA}"/>
              </a:ext>
            </a:extLst>
          </p:cNvPr>
          <p:cNvSpPr/>
          <p:nvPr/>
        </p:nvSpPr>
        <p:spPr>
          <a:xfrm>
            <a:off x="5434429" y="1850078"/>
            <a:ext cx="144000" cy="144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8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C2AA432-6EA2-4C06-8A30-EA51CA83C920}"/>
              </a:ext>
            </a:extLst>
          </p:cNvPr>
          <p:cNvSpPr/>
          <p:nvPr/>
        </p:nvSpPr>
        <p:spPr>
          <a:xfrm>
            <a:off x="5434429" y="2672069"/>
            <a:ext cx="144000" cy="144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8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32A6B6A2-8237-449F-813C-A3E2E0174BAD}"/>
              </a:ext>
            </a:extLst>
          </p:cNvPr>
          <p:cNvSpPr/>
          <p:nvPr/>
        </p:nvSpPr>
        <p:spPr>
          <a:xfrm>
            <a:off x="5434429" y="3659160"/>
            <a:ext cx="144000" cy="144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8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C9D0B0D7-85EB-424B-81AE-48211813F4D9}"/>
              </a:ext>
            </a:extLst>
          </p:cNvPr>
          <p:cNvSpPr/>
          <p:nvPr/>
        </p:nvSpPr>
        <p:spPr>
          <a:xfrm>
            <a:off x="5434429" y="4465276"/>
            <a:ext cx="144000" cy="144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8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5" name="Google Shape;73;p16">
            <a:extLst>
              <a:ext uri="{FF2B5EF4-FFF2-40B4-BE49-F238E27FC236}">
                <a16:creationId xmlns:a16="http://schemas.microsoft.com/office/drawing/2014/main" id="{5E2FF49F-68A3-4297-A48D-D192D752084F}"/>
              </a:ext>
            </a:extLst>
          </p:cNvPr>
          <p:cNvSpPr/>
          <p:nvPr/>
        </p:nvSpPr>
        <p:spPr>
          <a:xfrm rot="16200000">
            <a:off x="4541924" y="4114070"/>
            <a:ext cx="721844" cy="815998"/>
          </a:xfrm>
          <a:custGeom>
            <a:avLst/>
            <a:gdLst/>
            <a:ahLst/>
            <a:cxnLst/>
            <a:rect l="l" t="t" r="r" b="b"/>
            <a:pathLst>
              <a:path w="26421" h="29670" extrusionOk="0">
                <a:moveTo>
                  <a:pt x="10823" y="25669"/>
                </a:moveTo>
                <a:lnTo>
                  <a:pt x="10823" y="25669"/>
                </a:lnTo>
                <a:cubicBezTo>
                  <a:pt x="10826" y="25670"/>
                  <a:pt x="10828" y="25672"/>
                  <a:pt x="10830" y="25674"/>
                </a:cubicBezTo>
                <a:lnTo>
                  <a:pt x="10830" y="25674"/>
                </a:lnTo>
                <a:cubicBezTo>
                  <a:pt x="10828" y="25673"/>
                  <a:pt x="10826" y="25671"/>
                  <a:pt x="10823" y="25669"/>
                </a:cubicBezTo>
                <a:close/>
                <a:moveTo>
                  <a:pt x="16005" y="25718"/>
                </a:moveTo>
                <a:cubicBezTo>
                  <a:pt x="16010" y="25718"/>
                  <a:pt x="16004" y="25729"/>
                  <a:pt x="15991" y="25729"/>
                </a:cubicBezTo>
                <a:cubicBezTo>
                  <a:pt x="15988" y="25730"/>
                  <a:pt x="15986" y="25731"/>
                  <a:pt x="15984" y="25732"/>
                </a:cubicBezTo>
                <a:lnTo>
                  <a:pt x="15984" y="25732"/>
                </a:lnTo>
                <a:cubicBezTo>
                  <a:pt x="15995" y="25721"/>
                  <a:pt x="16002" y="25718"/>
                  <a:pt x="16005" y="25718"/>
                </a:cubicBezTo>
                <a:close/>
                <a:moveTo>
                  <a:pt x="13467" y="436"/>
                </a:moveTo>
                <a:cubicBezTo>
                  <a:pt x="15225" y="436"/>
                  <a:pt x="16984" y="797"/>
                  <a:pt x="18610" y="1535"/>
                </a:cubicBezTo>
                <a:cubicBezTo>
                  <a:pt x="22527" y="3321"/>
                  <a:pt x="25337" y="7083"/>
                  <a:pt x="25897" y="11346"/>
                </a:cubicBezTo>
                <a:cubicBezTo>
                  <a:pt x="25968" y="11893"/>
                  <a:pt x="25992" y="12453"/>
                  <a:pt x="25992" y="13013"/>
                </a:cubicBezTo>
                <a:cubicBezTo>
                  <a:pt x="25993" y="13033"/>
                  <a:pt x="25997" y="13051"/>
                  <a:pt x="26003" y="13068"/>
                </a:cubicBezTo>
                <a:lnTo>
                  <a:pt x="26003" y="13068"/>
                </a:lnTo>
                <a:cubicBezTo>
                  <a:pt x="25958" y="16623"/>
                  <a:pt x="24436" y="20031"/>
                  <a:pt x="21777" y="22395"/>
                </a:cubicBezTo>
                <a:cubicBezTo>
                  <a:pt x="20444" y="23573"/>
                  <a:pt x="18872" y="24466"/>
                  <a:pt x="17193" y="25002"/>
                </a:cubicBezTo>
                <a:cubicBezTo>
                  <a:pt x="16777" y="25133"/>
                  <a:pt x="16336" y="25240"/>
                  <a:pt x="15919" y="25324"/>
                </a:cubicBezTo>
                <a:cubicBezTo>
                  <a:pt x="15741" y="25359"/>
                  <a:pt x="15681" y="25395"/>
                  <a:pt x="15598" y="25550"/>
                </a:cubicBezTo>
                <a:cubicBezTo>
                  <a:pt x="15360" y="25919"/>
                  <a:pt x="15133" y="26288"/>
                  <a:pt x="14895" y="26681"/>
                </a:cubicBezTo>
                <a:cubicBezTo>
                  <a:pt x="14410" y="27472"/>
                  <a:pt x="13925" y="28262"/>
                  <a:pt x="13432" y="29045"/>
                </a:cubicBezTo>
                <a:lnTo>
                  <a:pt x="13432" y="29045"/>
                </a:lnTo>
                <a:cubicBezTo>
                  <a:pt x="12866" y="28136"/>
                  <a:pt x="12308" y="27235"/>
                  <a:pt x="11740" y="26324"/>
                </a:cubicBezTo>
                <a:cubicBezTo>
                  <a:pt x="11562" y="26038"/>
                  <a:pt x="11335" y="25431"/>
                  <a:pt x="10978" y="25336"/>
                </a:cubicBezTo>
                <a:cubicBezTo>
                  <a:pt x="9907" y="25074"/>
                  <a:pt x="8883" y="24788"/>
                  <a:pt x="7883" y="24300"/>
                </a:cubicBezTo>
                <a:cubicBezTo>
                  <a:pt x="3906" y="22335"/>
                  <a:pt x="1191" y="18323"/>
                  <a:pt x="870" y="13906"/>
                </a:cubicBezTo>
                <a:cubicBezTo>
                  <a:pt x="560" y="9548"/>
                  <a:pt x="2584" y="5226"/>
                  <a:pt x="6168" y="2714"/>
                </a:cubicBezTo>
                <a:cubicBezTo>
                  <a:pt x="8313" y="1213"/>
                  <a:pt x="10888" y="436"/>
                  <a:pt x="13467" y="436"/>
                </a:cubicBezTo>
                <a:close/>
                <a:moveTo>
                  <a:pt x="13400" y="0"/>
                </a:moveTo>
                <a:cubicBezTo>
                  <a:pt x="11401" y="0"/>
                  <a:pt x="9398" y="453"/>
                  <a:pt x="7573" y="1368"/>
                </a:cubicBezTo>
                <a:cubicBezTo>
                  <a:pt x="3644" y="3321"/>
                  <a:pt x="941" y="7262"/>
                  <a:pt x="477" y="11620"/>
                </a:cubicBezTo>
                <a:cubicBezTo>
                  <a:pt x="1" y="16144"/>
                  <a:pt x="1977" y="20656"/>
                  <a:pt x="5597" y="23395"/>
                </a:cubicBezTo>
                <a:cubicBezTo>
                  <a:pt x="6490" y="24062"/>
                  <a:pt x="7454" y="24609"/>
                  <a:pt x="8478" y="25026"/>
                </a:cubicBezTo>
                <a:cubicBezTo>
                  <a:pt x="9002" y="25240"/>
                  <a:pt x="9538" y="25419"/>
                  <a:pt x="10073" y="25562"/>
                </a:cubicBezTo>
                <a:cubicBezTo>
                  <a:pt x="10204" y="25598"/>
                  <a:pt x="10359" y="25633"/>
                  <a:pt x="10502" y="25669"/>
                </a:cubicBezTo>
                <a:cubicBezTo>
                  <a:pt x="10526" y="25669"/>
                  <a:pt x="10724" y="25717"/>
                  <a:pt x="10811" y="25717"/>
                </a:cubicBezTo>
                <a:cubicBezTo>
                  <a:pt x="10831" y="25717"/>
                  <a:pt x="10844" y="25714"/>
                  <a:pt x="10850" y="25709"/>
                </a:cubicBezTo>
                <a:lnTo>
                  <a:pt x="10850" y="25709"/>
                </a:lnTo>
                <a:cubicBezTo>
                  <a:pt x="10861" y="25735"/>
                  <a:pt x="10874" y="25767"/>
                  <a:pt x="10895" y="25788"/>
                </a:cubicBezTo>
                <a:cubicBezTo>
                  <a:pt x="11633" y="26907"/>
                  <a:pt x="12324" y="28098"/>
                  <a:pt x="13026" y="29241"/>
                </a:cubicBezTo>
                <a:cubicBezTo>
                  <a:pt x="13097" y="29348"/>
                  <a:pt x="13157" y="29467"/>
                  <a:pt x="13228" y="29562"/>
                </a:cubicBezTo>
                <a:cubicBezTo>
                  <a:pt x="13276" y="29634"/>
                  <a:pt x="13348" y="29669"/>
                  <a:pt x="13417" y="29669"/>
                </a:cubicBezTo>
                <a:cubicBezTo>
                  <a:pt x="13487" y="29669"/>
                  <a:pt x="13556" y="29634"/>
                  <a:pt x="13598" y="29562"/>
                </a:cubicBezTo>
                <a:cubicBezTo>
                  <a:pt x="14098" y="28777"/>
                  <a:pt x="14574" y="27991"/>
                  <a:pt x="15062" y="27217"/>
                </a:cubicBezTo>
                <a:lnTo>
                  <a:pt x="15860" y="25919"/>
                </a:lnTo>
                <a:cubicBezTo>
                  <a:pt x="15895" y="25859"/>
                  <a:pt x="15919" y="25800"/>
                  <a:pt x="15967" y="25752"/>
                </a:cubicBezTo>
                <a:cubicBezTo>
                  <a:pt x="15968" y="25751"/>
                  <a:pt x="15969" y="25750"/>
                  <a:pt x="15970" y="25748"/>
                </a:cubicBezTo>
                <a:lnTo>
                  <a:pt x="15970" y="25748"/>
                </a:lnTo>
                <a:cubicBezTo>
                  <a:pt x="15972" y="25752"/>
                  <a:pt x="15981" y="25753"/>
                  <a:pt x="15995" y="25753"/>
                </a:cubicBezTo>
                <a:cubicBezTo>
                  <a:pt x="16035" y="25753"/>
                  <a:pt x="16112" y="25740"/>
                  <a:pt x="16134" y="25740"/>
                </a:cubicBezTo>
                <a:cubicBezTo>
                  <a:pt x="16169" y="25729"/>
                  <a:pt x="16217" y="25729"/>
                  <a:pt x="16276" y="25717"/>
                </a:cubicBezTo>
                <a:cubicBezTo>
                  <a:pt x="16384" y="25681"/>
                  <a:pt x="16503" y="25669"/>
                  <a:pt x="16610" y="25633"/>
                </a:cubicBezTo>
                <a:cubicBezTo>
                  <a:pt x="16824" y="25574"/>
                  <a:pt x="17038" y="25514"/>
                  <a:pt x="17265" y="25455"/>
                </a:cubicBezTo>
                <a:cubicBezTo>
                  <a:pt x="20610" y="24431"/>
                  <a:pt x="23456" y="22026"/>
                  <a:pt x="25039" y="18894"/>
                </a:cubicBezTo>
                <a:cubicBezTo>
                  <a:pt x="25943" y="17027"/>
                  <a:pt x="26396" y="15017"/>
                  <a:pt x="26420" y="12995"/>
                </a:cubicBezTo>
                <a:lnTo>
                  <a:pt x="26420" y="12995"/>
                </a:lnTo>
                <a:cubicBezTo>
                  <a:pt x="26421" y="12993"/>
                  <a:pt x="26421" y="12991"/>
                  <a:pt x="26421" y="12989"/>
                </a:cubicBezTo>
                <a:lnTo>
                  <a:pt x="26421" y="12989"/>
                </a:lnTo>
                <a:cubicBezTo>
                  <a:pt x="26421" y="12989"/>
                  <a:pt x="26421" y="12989"/>
                  <a:pt x="26421" y="12989"/>
                </a:cubicBezTo>
                <a:cubicBezTo>
                  <a:pt x="26421" y="12988"/>
                  <a:pt x="26421" y="12987"/>
                  <a:pt x="26421" y="12986"/>
                </a:cubicBezTo>
                <a:lnTo>
                  <a:pt x="26421" y="12986"/>
                </a:lnTo>
                <a:cubicBezTo>
                  <a:pt x="26396" y="8534"/>
                  <a:pt x="24098" y="4344"/>
                  <a:pt x="20325" y="1976"/>
                </a:cubicBezTo>
                <a:cubicBezTo>
                  <a:pt x="18237" y="665"/>
                  <a:pt x="15822" y="0"/>
                  <a:pt x="13400" y="0"/>
                </a:cubicBezTo>
                <a:close/>
              </a:path>
            </a:pathLst>
          </a:custGeom>
          <a:solidFill>
            <a:srgbClr val="1D70B7"/>
          </a:solidFill>
          <a:ln w="9525" cap="flat" cmpd="sng">
            <a:solidFill>
              <a:srgbClr val="008D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79806F9E-AF5A-411F-9155-BFD0A2F61561}"/>
              </a:ext>
            </a:extLst>
          </p:cNvPr>
          <p:cNvSpPr txBox="1"/>
          <p:nvPr/>
        </p:nvSpPr>
        <p:spPr>
          <a:xfrm>
            <a:off x="5929353" y="1645239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4E96B91-9B8C-4B50-AB7D-FEBBD5D58E4C}"/>
              </a:ext>
            </a:extLst>
          </p:cNvPr>
          <p:cNvSpPr txBox="1"/>
          <p:nvPr/>
        </p:nvSpPr>
        <p:spPr>
          <a:xfrm>
            <a:off x="4611915" y="2476196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A18E6196-5148-4C8C-A74A-BEF0238CDEB2}"/>
              </a:ext>
            </a:extLst>
          </p:cNvPr>
          <p:cNvSpPr txBox="1"/>
          <p:nvPr/>
        </p:nvSpPr>
        <p:spPr>
          <a:xfrm>
            <a:off x="5929353" y="3462565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F042EB86-D0AE-4FF9-B667-EED286FCBCA6}"/>
              </a:ext>
            </a:extLst>
          </p:cNvPr>
          <p:cNvSpPr txBox="1"/>
          <p:nvPr/>
        </p:nvSpPr>
        <p:spPr>
          <a:xfrm>
            <a:off x="4611915" y="4254195"/>
            <a:ext cx="4767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006633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9296FC05-F41C-4E1B-8E4F-91B8CF97E11B}"/>
              </a:ext>
            </a:extLst>
          </p:cNvPr>
          <p:cNvSpPr/>
          <p:nvPr/>
        </p:nvSpPr>
        <p:spPr>
          <a:xfrm>
            <a:off x="6700087" y="1542540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id-ID" sz="2400" b="1" dirty="0">
                <a:solidFill>
                  <a:srgbClr val="008D36"/>
                </a:solidFill>
              </a:rPr>
              <a:t>1. </a:t>
            </a:r>
            <a:r>
              <a:rPr lang="en-US" sz="2400" b="1" dirty="0">
                <a:solidFill>
                  <a:srgbClr val="008D36"/>
                </a:solidFill>
              </a:rPr>
              <a:t>PENYUSUNAN METADATA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7C9AEC6-715A-4478-8AF0-64D2FBA131D2}"/>
              </a:ext>
            </a:extLst>
          </p:cNvPr>
          <p:cNvSpPr/>
          <p:nvPr/>
        </p:nvSpPr>
        <p:spPr>
          <a:xfrm>
            <a:off x="259781" y="2143878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id-ID" sz="2400" b="1" dirty="0">
                <a:solidFill>
                  <a:srgbClr val="008D36"/>
                </a:solidFill>
              </a:rPr>
              <a:t>2. </a:t>
            </a:r>
            <a:r>
              <a:rPr lang="en-US" sz="2400" b="1" dirty="0">
                <a:solidFill>
                  <a:srgbClr val="008D36"/>
                </a:solidFill>
              </a:rPr>
              <a:t>ENTRI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0AAEFF49-9446-4DD6-8AE1-0963D383C2F0}"/>
              </a:ext>
            </a:extLst>
          </p:cNvPr>
          <p:cNvSpPr/>
          <p:nvPr/>
        </p:nvSpPr>
        <p:spPr>
          <a:xfrm>
            <a:off x="6700087" y="3363418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sz="2400" b="1" dirty="0">
                <a:solidFill>
                  <a:srgbClr val="008D36"/>
                </a:solidFill>
              </a:rPr>
              <a:t>3. PEMERIKSAAN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3D2738C6-8B49-4788-A1F0-EB06D8DBB024}"/>
              </a:ext>
            </a:extLst>
          </p:cNvPr>
          <p:cNvSpPr/>
          <p:nvPr/>
        </p:nvSpPr>
        <p:spPr>
          <a:xfrm>
            <a:off x="222752" y="4165202"/>
            <a:ext cx="413537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sz="2400" b="1" dirty="0">
                <a:solidFill>
                  <a:srgbClr val="008D36"/>
                </a:solidFill>
              </a:rPr>
              <a:t>4. PENGESAHAN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D44DCE6D-9A7F-43D6-A1EE-85C3C022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2132" y="6314591"/>
            <a:ext cx="543409" cy="543409"/>
          </a:xfrm>
          <a:prstGeom prst="rect">
            <a:avLst/>
          </a:prstGeom>
        </p:spPr>
      </p:pic>
      <p:sp>
        <p:nvSpPr>
          <p:cNvPr id="302" name="Slide Number Placeholder 1">
            <a:extLst>
              <a:ext uri="{FF2B5EF4-FFF2-40B4-BE49-F238E27FC236}">
                <a16:creationId xmlns:a16="http://schemas.microsoft.com/office/drawing/2014/main" id="{C05E5936-5107-442F-A64C-3298A72C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B0C0A44E-92C4-44F5-AEC8-9C03136D059C}"/>
              </a:ext>
            </a:extLst>
          </p:cNvPr>
          <p:cNvSpPr/>
          <p:nvPr/>
        </p:nvSpPr>
        <p:spPr>
          <a:xfrm>
            <a:off x="6699737" y="2267568"/>
            <a:ext cx="4906618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b="1" i="1" dirty="0" err="1">
                <a:solidFill>
                  <a:schemeClr val="tx1"/>
                </a:solidFill>
              </a:rPr>
              <a:t>Produsen</a:t>
            </a:r>
            <a:r>
              <a:rPr lang="en-US" b="1" i="1" dirty="0">
                <a:solidFill>
                  <a:schemeClr val="tx1"/>
                </a:solidFill>
              </a:rPr>
              <a:t> Data</a:t>
            </a:r>
            <a:br>
              <a:rPr lang="en-US" b="1" i="1" dirty="0">
                <a:solidFill>
                  <a:schemeClr val="tx1"/>
                </a:solidFill>
              </a:rPr>
            </a:br>
            <a:r>
              <a:rPr lang="en-US" i="1" dirty="0" err="1">
                <a:solidFill>
                  <a:schemeClr val="tx1"/>
                </a:solidFill>
              </a:rPr>
              <a:t>mengumpulkan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dokumen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kegiatan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statistik</a:t>
            </a:r>
            <a:r>
              <a:rPr lang="en-US" i="1" dirty="0">
                <a:solidFill>
                  <a:schemeClr val="tx1"/>
                </a:solidFill>
              </a:rPr>
              <a:t> yang </a:t>
            </a:r>
            <a:r>
              <a:rPr lang="en-US" i="1" dirty="0" err="1">
                <a:solidFill>
                  <a:schemeClr val="tx1"/>
                </a:solidFill>
              </a:rPr>
              <a:t>mendukung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isian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atribut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formulir</a:t>
            </a:r>
            <a:r>
              <a:rPr lang="en-US" i="1" dirty="0">
                <a:solidFill>
                  <a:schemeClr val="tx1"/>
                </a:solidFill>
              </a:rPr>
              <a:t> MS</a:t>
            </a:r>
            <a:r>
              <a:rPr lang="id-ID" i="1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(</a:t>
            </a:r>
            <a:r>
              <a:rPr lang="en-US" i="1" dirty="0" err="1">
                <a:solidFill>
                  <a:schemeClr val="tx1"/>
                </a:solidFill>
              </a:rPr>
              <a:t>panduan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kuesioner</a:t>
            </a:r>
            <a:r>
              <a:rPr lang="en-US" i="1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dokumen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pengolahan</a:t>
            </a:r>
            <a:r>
              <a:rPr lang="en-US" i="1" dirty="0">
                <a:solidFill>
                  <a:schemeClr val="tx1"/>
                </a:solidFill>
              </a:rPr>
              <a:t> data, </a:t>
            </a:r>
            <a:r>
              <a:rPr lang="en-US" i="1" dirty="0" err="1">
                <a:solidFill>
                  <a:schemeClr val="tx1"/>
                </a:solidFill>
              </a:rPr>
              <a:t>publikasi</a:t>
            </a:r>
            <a:r>
              <a:rPr lang="en-US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A612ED8-6466-4BAA-9D2F-E895E6BB62AC}"/>
              </a:ext>
            </a:extLst>
          </p:cNvPr>
          <p:cNvSpPr/>
          <p:nvPr/>
        </p:nvSpPr>
        <p:spPr>
          <a:xfrm>
            <a:off x="6681355" y="3948545"/>
            <a:ext cx="4924999" cy="658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006633"/>
              </a:buClr>
            </a:pPr>
            <a:r>
              <a:rPr lang="en-US" b="1" i="1" dirty="0">
                <a:solidFill>
                  <a:schemeClr val="tx1"/>
                </a:solidFill>
              </a:rPr>
              <a:t>Role APPROVAL </a:t>
            </a:r>
            <a:br>
              <a:rPr lang="en-US" b="1" i="1" dirty="0">
                <a:solidFill>
                  <a:schemeClr val="tx1"/>
                </a:solidFill>
              </a:rPr>
            </a:br>
            <a:r>
              <a:rPr lang="en-US" b="1" i="1" dirty="0" err="1">
                <a:solidFill>
                  <a:schemeClr val="tx1"/>
                </a:solidFill>
              </a:rPr>
              <a:t>Walidata</a:t>
            </a:r>
            <a:br>
              <a:rPr lang="en-US" b="1" i="1" dirty="0">
                <a:solidFill>
                  <a:schemeClr val="tx1"/>
                </a:solidFill>
              </a:rPr>
            </a:br>
            <a:r>
              <a:rPr lang="en-US" i="1" dirty="0" err="1">
                <a:solidFill>
                  <a:schemeClr val="tx1"/>
                </a:solidFill>
              </a:rPr>
              <a:t>memeriksa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kelengkapan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formulir</a:t>
            </a:r>
            <a:r>
              <a:rPr lang="en-US" i="1" dirty="0">
                <a:solidFill>
                  <a:schemeClr val="tx1"/>
                </a:solidFill>
              </a:rPr>
              <a:t> MS dan </a:t>
            </a:r>
            <a:r>
              <a:rPr lang="en-US" i="1" dirty="0" err="1">
                <a:solidFill>
                  <a:schemeClr val="tx1"/>
                </a:solidFill>
              </a:rPr>
              <a:t>isiannya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80B18BA-43B1-4CA5-93FD-B41B9E052177}"/>
              </a:ext>
            </a:extLst>
          </p:cNvPr>
          <p:cNvSpPr/>
          <p:nvPr/>
        </p:nvSpPr>
        <p:spPr>
          <a:xfrm>
            <a:off x="996772" y="2865952"/>
            <a:ext cx="3395502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en-US" b="1" i="1" dirty="0">
                <a:solidFill>
                  <a:schemeClr val="tx1"/>
                </a:solidFill>
              </a:rPr>
              <a:t>Role OPERATOR </a:t>
            </a:r>
            <a:br>
              <a:rPr lang="en-US" b="1" i="1" dirty="0">
                <a:solidFill>
                  <a:schemeClr val="tx1"/>
                </a:solidFill>
              </a:rPr>
            </a:br>
            <a:r>
              <a:rPr lang="en-US" b="1" i="1" dirty="0" err="1">
                <a:solidFill>
                  <a:schemeClr val="tx1"/>
                </a:solidFill>
              </a:rPr>
              <a:t>Walidata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i="1" dirty="0" err="1">
                <a:solidFill>
                  <a:schemeClr val="tx1"/>
                </a:solidFill>
              </a:rPr>
              <a:t>menginput</a:t>
            </a:r>
            <a:r>
              <a:rPr lang="en-US" i="1" dirty="0">
                <a:solidFill>
                  <a:schemeClr val="tx1"/>
                </a:solidFill>
              </a:rPr>
              <a:t> (</a:t>
            </a:r>
            <a:r>
              <a:rPr lang="en-US" i="1" dirty="0" err="1">
                <a:solidFill>
                  <a:schemeClr val="tx1"/>
                </a:solidFill>
              </a:rPr>
              <a:t>entri</a:t>
            </a:r>
            <a:r>
              <a:rPr lang="en-US" i="1" dirty="0">
                <a:solidFill>
                  <a:schemeClr val="tx1"/>
                </a:solidFill>
              </a:rPr>
              <a:t>) </a:t>
            </a:r>
            <a:r>
              <a:rPr lang="en-US" i="1" dirty="0" err="1">
                <a:solidFill>
                  <a:schemeClr val="tx1"/>
                </a:solidFill>
              </a:rPr>
              <a:t>formulir</a:t>
            </a:r>
            <a:r>
              <a:rPr lang="en-US" i="1" dirty="0">
                <a:solidFill>
                  <a:schemeClr val="tx1"/>
                </a:solidFill>
              </a:rPr>
              <a:t> MS pada </a:t>
            </a:r>
            <a:r>
              <a:rPr lang="en-US" i="1" dirty="0" err="1">
                <a:solidFill>
                  <a:schemeClr val="tx1"/>
                </a:solidFill>
              </a:rPr>
              <a:t>aplikasi</a:t>
            </a:r>
            <a:r>
              <a:rPr lang="en-US" i="1" dirty="0">
                <a:solidFill>
                  <a:schemeClr val="tx1"/>
                </a:solidFill>
              </a:rPr>
              <a:t> INDAH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69A039F5-6FC6-4277-855E-48FCACE11333}"/>
              </a:ext>
            </a:extLst>
          </p:cNvPr>
          <p:cNvSpPr/>
          <p:nvPr/>
        </p:nvSpPr>
        <p:spPr>
          <a:xfrm>
            <a:off x="1071300" y="4875463"/>
            <a:ext cx="3272584" cy="70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Clr>
                <a:srgbClr val="006633"/>
              </a:buClr>
            </a:pPr>
            <a:r>
              <a:rPr lang="sv-SE" b="1" i="1" dirty="0">
                <a:solidFill>
                  <a:schemeClr val="tx1"/>
                </a:solidFill>
              </a:rPr>
              <a:t>Role APPROVAL</a:t>
            </a:r>
            <a:br>
              <a:rPr lang="sv-SE" b="1" i="1" dirty="0">
                <a:solidFill>
                  <a:schemeClr val="tx1"/>
                </a:solidFill>
              </a:rPr>
            </a:br>
            <a:r>
              <a:rPr lang="sv-SE" b="1" i="1" dirty="0">
                <a:solidFill>
                  <a:schemeClr val="tx1"/>
                </a:solidFill>
              </a:rPr>
              <a:t>Pembina Data</a:t>
            </a:r>
            <a:br>
              <a:rPr lang="sv-SE" b="1" i="1" dirty="0">
                <a:solidFill>
                  <a:schemeClr val="tx1"/>
                </a:solidFill>
              </a:rPr>
            </a:br>
            <a:r>
              <a:rPr lang="sv-SE" i="1" dirty="0">
                <a:solidFill>
                  <a:schemeClr val="tx1"/>
                </a:solidFill>
              </a:rPr>
              <a:t>mengesahkan metadata statistik untuk dapat dipublikasikan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01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AD27CF-F4AD-4BDE-86E6-7DAA73072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7" y="5914876"/>
            <a:ext cx="1415143" cy="939820"/>
          </a:xfrm>
          <a:prstGeom prst="rect">
            <a:avLst/>
          </a:prstGeom>
        </p:spPr>
      </p:pic>
      <p:grpSp>
        <p:nvGrpSpPr>
          <p:cNvPr id="31" name="组合 5">
            <a:extLst>
              <a:ext uri="{FF2B5EF4-FFF2-40B4-BE49-F238E27FC236}">
                <a16:creationId xmlns:a16="http://schemas.microsoft.com/office/drawing/2014/main" id="{6944E423-FD29-4790-9DAA-94C74720CAB8}"/>
              </a:ext>
            </a:extLst>
          </p:cNvPr>
          <p:cNvGrpSpPr/>
          <p:nvPr/>
        </p:nvGrpSpPr>
        <p:grpSpPr>
          <a:xfrm rot="10800000">
            <a:off x="156183" y="665157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32" name="椭圆 6">
              <a:extLst>
                <a:ext uri="{FF2B5EF4-FFF2-40B4-BE49-F238E27FC236}">
                  <a16:creationId xmlns:a16="http://schemas.microsoft.com/office/drawing/2014/main" id="{7EE537EB-635D-481E-8652-5C1379A4DC59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7">
              <a:extLst>
                <a:ext uri="{FF2B5EF4-FFF2-40B4-BE49-F238E27FC236}">
                  <a16:creationId xmlns:a16="http://schemas.microsoft.com/office/drawing/2014/main" id="{B73201FD-F1F1-4A1C-AEA1-E12ED7358B01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8">
              <a:extLst>
                <a:ext uri="{FF2B5EF4-FFF2-40B4-BE49-F238E27FC236}">
                  <a16:creationId xmlns:a16="http://schemas.microsoft.com/office/drawing/2014/main" id="{CD9D93C0-F71C-4D69-957E-4B6E17F003BF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椭圆 9">
              <a:extLst>
                <a:ext uri="{FF2B5EF4-FFF2-40B4-BE49-F238E27FC236}">
                  <a16:creationId xmlns:a16="http://schemas.microsoft.com/office/drawing/2014/main" id="{36EA357D-8A0C-407A-8FFB-1CE5D5E2C7F0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椭圆 10">
              <a:extLst>
                <a:ext uri="{FF2B5EF4-FFF2-40B4-BE49-F238E27FC236}">
                  <a16:creationId xmlns:a16="http://schemas.microsoft.com/office/drawing/2014/main" id="{6C9D431C-AFE0-4966-BDEB-543FF6346043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235BDAAC-E60F-45CF-BFE8-B7E9DF91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B20C9307-A8E4-4F98-9FC4-A63F711FECA6}"/>
              </a:ext>
            </a:extLst>
          </p:cNvPr>
          <p:cNvSpPr/>
          <p:nvPr/>
        </p:nvSpPr>
        <p:spPr>
          <a:xfrm rot="5400000">
            <a:off x="6209700" y="-4601700"/>
            <a:ext cx="1152000" cy="10355400"/>
          </a:xfrm>
          <a:prstGeom prst="round2SameRect">
            <a:avLst>
              <a:gd name="adj1" fmla="val 29254"/>
              <a:gd name="adj2" fmla="val 0"/>
            </a:avLst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F7C43A1-D68F-4C7E-968F-BA9E13566D43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200" dirty="0">
                <a:solidFill>
                  <a:srgbClr val="FFFF00"/>
                </a:solidFill>
                <a:latin typeface="Franklin Gothic Medium Cond" panose="020B0606030402020204" pitchFamily="34" charset="0"/>
              </a:rPr>
              <a:t>JADWAL </a:t>
            </a:r>
            <a:r>
              <a:rPr lang="id-ID" sz="3200" dirty="0">
                <a:solidFill>
                  <a:srgbClr val="DDE7C7"/>
                </a:solidFill>
                <a:latin typeface="Franklin Gothic Medium Cond" panose="020B0606030402020204" pitchFamily="34" charset="0"/>
              </a:rPr>
              <a:t>METADATA 2022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DDE7C7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DDF700-E32F-4340-94B9-080CC88348F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ADA5F91-3520-4DC2-9CE3-526DD8B1ADE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84C5F9-8A78-4CFB-8A3D-8CDD2C928533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83C8811-6764-4B0E-A35C-BAA0C200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flipH="1">
            <a:off x="11575474" y="271136"/>
            <a:ext cx="543409" cy="543409"/>
          </a:xfrm>
          <a:prstGeom prst="rect">
            <a:avLst/>
          </a:prstGeom>
        </p:spPr>
      </p:pic>
      <p:sp>
        <p:nvSpPr>
          <p:cNvPr id="30" name="Google Shape;750;p39">
            <a:extLst>
              <a:ext uri="{FF2B5EF4-FFF2-40B4-BE49-F238E27FC236}">
                <a16:creationId xmlns:a16="http://schemas.microsoft.com/office/drawing/2014/main" id="{576F5D19-12DA-4F9F-A209-4D8DDADD69D3}"/>
              </a:ext>
            </a:extLst>
          </p:cNvPr>
          <p:cNvSpPr/>
          <p:nvPr/>
        </p:nvSpPr>
        <p:spPr>
          <a:xfrm>
            <a:off x="7345180" y="3119436"/>
            <a:ext cx="3281775" cy="998161"/>
          </a:xfrm>
          <a:prstGeom prst="homePlate">
            <a:avLst>
              <a:gd name="adj" fmla="val 32030"/>
            </a:avLst>
          </a:prstGeom>
          <a:solidFill>
            <a:srgbClr val="005F2E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ea typeface="Source Sans Pro"/>
                <a:cs typeface="Source Sans Pro"/>
                <a:sym typeface="Source Sans Pro"/>
              </a:rPr>
              <a:t>DES</a:t>
            </a:r>
            <a:endParaRPr sz="2800" dirty="0">
              <a:solidFill>
                <a:schemeClr val="lt1"/>
              </a:solidFill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Google Shape;751;p39">
            <a:extLst>
              <a:ext uri="{FF2B5EF4-FFF2-40B4-BE49-F238E27FC236}">
                <a16:creationId xmlns:a16="http://schemas.microsoft.com/office/drawing/2014/main" id="{10110E78-FA0C-47FB-B91E-63D011959978}"/>
              </a:ext>
            </a:extLst>
          </p:cNvPr>
          <p:cNvSpPr/>
          <p:nvPr/>
        </p:nvSpPr>
        <p:spPr>
          <a:xfrm>
            <a:off x="4479446" y="3119436"/>
            <a:ext cx="3426529" cy="998161"/>
          </a:xfrm>
          <a:prstGeom prst="homePlate">
            <a:avLst>
              <a:gd name="adj" fmla="val 32030"/>
            </a:avLst>
          </a:prstGeom>
          <a:solidFill>
            <a:srgbClr val="00663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ea typeface="Source Sans Pro"/>
                <a:cs typeface="Source Sans Pro"/>
                <a:sym typeface="Source Sans Pro"/>
              </a:rPr>
              <a:t>NOV</a:t>
            </a:r>
            <a:endParaRPr sz="2800" dirty="0">
              <a:solidFill>
                <a:schemeClr val="lt1"/>
              </a:solidFill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" name="Google Shape;752;p39">
            <a:extLst>
              <a:ext uri="{FF2B5EF4-FFF2-40B4-BE49-F238E27FC236}">
                <a16:creationId xmlns:a16="http://schemas.microsoft.com/office/drawing/2014/main" id="{3C8F307D-385C-4A2A-97F1-D25BC6B50D3D}"/>
              </a:ext>
            </a:extLst>
          </p:cNvPr>
          <p:cNvSpPr/>
          <p:nvPr/>
        </p:nvSpPr>
        <p:spPr>
          <a:xfrm>
            <a:off x="1957978" y="3119436"/>
            <a:ext cx="3306949" cy="998161"/>
          </a:xfrm>
          <a:prstGeom prst="homePlate">
            <a:avLst>
              <a:gd name="adj" fmla="val 32030"/>
            </a:avLst>
          </a:prstGeom>
          <a:solidFill>
            <a:srgbClr val="4D712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2800" dirty="0">
                <a:solidFill>
                  <a:schemeClr val="lt1"/>
                </a:solidFill>
                <a:ea typeface="Source Sans Pro"/>
                <a:cs typeface="Source Sans Pro"/>
                <a:sym typeface="Source Sans Pro"/>
              </a:rPr>
              <a:t>OKT</a:t>
            </a:r>
            <a:endParaRPr sz="2800" dirty="0">
              <a:solidFill>
                <a:schemeClr val="lt1"/>
              </a:solidFill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" name="Google Shape;774;p39">
            <a:extLst>
              <a:ext uri="{FF2B5EF4-FFF2-40B4-BE49-F238E27FC236}">
                <a16:creationId xmlns:a16="http://schemas.microsoft.com/office/drawing/2014/main" id="{B3D10DF4-1C59-4030-9965-417B06B0285A}"/>
              </a:ext>
            </a:extLst>
          </p:cNvPr>
          <p:cNvSpPr txBox="1"/>
          <p:nvPr/>
        </p:nvSpPr>
        <p:spPr>
          <a:xfrm>
            <a:off x="5264927" y="1842684"/>
            <a:ext cx="2524933" cy="387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dk2"/>
                </a:solidFill>
                <a:ea typeface="Source Sans Pro"/>
                <a:cs typeface="Source Sans Pro"/>
                <a:sym typeface="Source Sans Pro"/>
              </a:rPr>
              <a:t>Entri Metadata</a:t>
            </a:r>
            <a:endParaRPr sz="2400" b="1" dirty="0">
              <a:solidFill>
                <a:schemeClr val="dk2"/>
              </a:solidFill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" name="Google Shape;786;p39">
            <a:extLst>
              <a:ext uri="{FF2B5EF4-FFF2-40B4-BE49-F238E27FC236}">
                <a16:creationId xmlns:a16="http://schemas.microsoft.com/office/drawing/2014/main" id="{5D9757E7-1DF9-4A0D-BB17-1714A1CF5FAF}"/>
              </a:ext>
            </a:extLst>
          </p:cNvPr>
          <p:cNvSpPr txBox="1"/>
          <p:nvPr/>
        </p:nvSpPr>
        <p:spPr>
          <a:xfrm>
            <a:off x="6436938" y="4685268"/>
            <a:ext cx="3399559" cy="54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dk2"/>
                </a:solidFill>
                <a:ea typeface="Source Sans Pro"/>
                <a:cs typeface="Source Sans Pro"/>
                <a:sym typeface="Source Sans Pro"/>
              </a:rPr>
              <a:t>Pemeriksaan/Verifikasi</a:t>
            </a:r>
            <a:endParaRPr sz="2400" b="1" dirty="0">
              <a:solidFill>
                <a:schemeClr val="dk2"/>
              </a:solidFill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39965-2D71-4BF8-9D8F-B47999DED330}"/>
              </a:ext>
            </a:extLst>
          </p:cNvPr>
          <p:cNvSpPr/>
          <p:nvPr/>
        </p:nvSpPr>
        <p:spPr>
          <a:xfrm>
            <a:off x="5309930" y="2233628"/>
            <a:ext cx="3048626" cy="285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31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Oktober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– 15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Desember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4F32074-DDAF-47E4-9970-1DA9D2A68922}"/>
              </a:ext>
            </a:extLst>
          </p:cNvPr>
          <p:cNvSpPr/>
          <p:nvPr/>
        </p:nvSpPr>
        <p:spPr>
          <a:xfrm>
            <a:off x="6654260" y="5115624"/>
            <a:ext cx="3071075" cy="38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31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Oktober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– 31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Desember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7" name="Google Shape;774;p39">
            <a:extLst>
              <a:ext uri="{FF2B5EF4-FFF2-40B4-BE49-F238E27FC236}">
                <a16:creationId xmlns:a16="http://schemas.microsoft.com/office/drawing/2014/main" id="{544C2733-22BA-4029-B6CC-3C24F8C04B36}"/>
              </a:ext>
            </a:extLst>
          </p:cNvPr>
          <p:cNvSpPr txBox="1"/>
          <p:nvPr/>
        </p:nvSpPr>
        <p:spPr>
          <a:xfrm>
            <a:off x="2161227" y="1832753"/>
            <a:ext cx="2678104" cy="38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400" b="1" dirty="0">
                <a:solidFill>
                  <a:schemeClr val="dk2"/>
                </a:solidFill>
                <a:ea typeface="Source Sans Pro"/>
                <a:cs typeface="Source Sans Pro"/>
                <a:sym typeface="Source Sans Pro"/>
              </a:rPr>
              <a:t>Inventarisasi User</a:t>
            </a:r>
            <a:endParaRPr sz="2400" b="1" dirty="0">
              <a:solidFill>
                <a:schemeClr val="dk2"/>
              </a:solidFill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04D61F-E3DE-4419-81BF-847C1172A584}"/>
              </a:ext>
            </a:extLst>
          </p:cNvPr>
          <p:cNvSpPr/>
          <p:nvPr/>
        </p:nvSpPr>
        <p:spPr>
          <a:xfrm>
            <a:off x="1957978" y="2163444"/>
            <a:ext cx="2678103" cy="38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20-31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Oktober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4B62C51-8B12-4395-9CE6-BE780CF5A3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7539" y="267682"/>
            <a:ext cx="623116" cy="623116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6D304D35-88A1-4837-AA33-E421E26147A4}"/>
              </a:ext>
            </a:extLst>
          </p:cNvPr>
          <p:cNvSpPr/>
          <p:nvPr/>
        </p:nvSpPr>
        <p:spPr>
          <a:xfrm rot="16200000">
            <a:off x="3516829" y="1800397"/>
            <a:ext cx="400526" cy="2244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952CC080-55DF-4652-9D67-2D784968E6AB}"/>
              </a:ext>
            </a:extLst>
          </p:cNvPr>
          <p:cNvSpPr/>
          <p:nvPr/>
        </p:nvSpPr>
        <p:spPr>
          <a:xfrm rot="16200000">
            <a:off x="6777112" y="784592"/>
            <a:ext cx="420279" cy="4295840"/>
          </a:xfrm>
          <a:prstGeom prst="rightBrace">
            <a:avLst>
              <a:gd name="adj1" fmla="val 8333"/>
              <a:gd name="adj2" fmla="val 560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37E3D059-AF66-4CD5-AB81-90E1A3BFA056}"/>
              </a:ext>
            </a:extLst>
          </p:cNvPr>
          <p:cNvSpPr/>
          <p:nvPr/>
        </p:nvSpPr>
        <p:spPr>
          <a:xfrm rot="5400000">
            <a:off x="7336768" y="1646621"/>
            <a:ext cx="434056" cy="5428932"/>
          </a:xfrm>
          <a:prstGeom prst="rightBrace">
            <a:avLst>
              <a:gd name="adj1" fmla="val 8333"/>
              <a:gd name="adj2" fmla="val 388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479606F8-087B-48E5-B119-94DD2249C855}"/>
              </a:ext>
            </a:extLst>
          </p:cNvPr>
          <p:cNvSpPr/>
          <p:nvPr/>
        </p:nvSpPr>
        <p:spPr>
          <a:xfrm rot="16200000">
            <a:off x="3516829" y="1800398"/>
            <a:ext cx="400526" cy="224447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59E21750-226A-4923-AEA7-A9E245C2792F}"/>
              </a:ext>
            </a:extLst>
          </p:cNvPr>
          <p:cNvSpPr/>
          <p:nvPr/>
        </p:nvSpPr>
        <p:spPr>
          <a:xfrm rot="16200000">
            <a:off x="6786989" y="794469"/>
            <a:ext cx="400526" cy="4295839"/>
          </a:xfrm>
          <a:prstGeom prst="rightBrace">
            <a:avLst>
              <a:gd name="adj1" fmla="val 8333"/>
              <a:gd name="adj2" fmla="val 5606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8E6669A8-42D9-474E-8388-610AFF5D452E}"/>
              </a:ext>
            </a:extLst>
          </p:cNvPr>
          <p:cNvSpPr/>
          <p:nvPr/>
        </p:nvSpPr>
        <p:spPr>
          <a:xfrm rot="5400000">
            <a:off x="7368497" y="1644876"/>
            <a:ext cx="370598" cy="5428932"/>
          </a:xfrm>
          <a:prstGeom prst="rightBrace">
            <a:avLst>
              <a:gd name="adj1" fmla="val 8333"/>
              <a:gd name="adj2" fmla="val 38888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985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10008704" y="107912"/>
            <a:ext cx="2071316" cy="101388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ALUR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 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rgbClr val="DDE7C7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PEMERIKSAAN METADATA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1" u="none" strike="noStrike" kern="1200" cap="none" spc="0" normalizeH="0" baseline="0" noProof="0" dirty="0">
                <a:ln>
                  <a:noFill/>
                </a:ln>
                <a:solidFill>
                  <a:srgbClr val="DDE7C7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(termasuk pengecekan konsep, definisi, klasifikasi, satuan, ukuran pada SDSN)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DDE7C7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75108A-6BB7-4DAC-8569-F04ACA75D91F}"/>
              </a:ext>
            </a:extLst>
          </p:cNvPr>
          <p:cNvGrpSpPr/>
          <p:nvPr/>
        </p:nvGrpSpPr>
        <p:grpSpPr>
          <a:xfrm flipH="1">
            <a:off x="8968835" y="5874083"/>
            <a:ext cx="2641439" cy="995679"/>
            <a:chOff x="92989" y="5798071"/>
            <a:chExt cx="2891511" cy="995679"/>
          </a:xfrm>
        </p:grpSpPr>
        <p:grpSp>
          <p:nvGrpSpPr>
            <p:cNvPr id="130" name="Google Shape;495;p20">
              <a:extLst>
                <a:ext uri="{FF2B5EF4-FFF2-40B4-BE49-F238E27FC236}">
                  <a16:creationId xmlns:a16="http://schemas.microsoft.com/office/drawing/2014/main" id="{06B4567D-A99F-4777-A24C-EC979837D56F}"/>
                </a:ext>
              </a:extLst>
            </p:cNvPr>
            <p:cNvGrpSpPr/>
            <p:nvPr/>
          </p:nvGrpSpPr>
          <p:grpSpPr>
            <a:xfrm>
              <a:off x="1775997" y="6330028"/>
              <a:ext cx="1003186" cy="396179"/>
              <a:chOff x="6792778" y="4058671"/>
              <a:chExt cx="1631212" cy="672622"/>
            </a:xfrm>
          </p:grpSpPr>
          <p:sp>
            <p:nvSpPr>
              <p:cNvPr id="259" name="Google Shape;496;p20">
                <a:extLst>
                  <a:ext uri="{FF2B5EF4-FFF2-40B4-BE49-F238E27FC236}">
                    <a16:creationId xmlns:a16="http://schemas.microsoft.com/office/drawing/2014/main" id="{0F832016-BAD9-4D9F-8114-DEFAF88A381C}"/>
                  </a:ext>
                </a:extLst>
              </p:cNvPr>
              <p:cNvSpPr/>
              <p:nvPr/>
            </p:nvSpPr>
            <p:spPr>
              <a:xfrm rot="-288774">
                <a:off x="6869524" y="4438902"/>
                <a:ext cx="732933" cy="262106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497;p20">
                <a:extLst>
                  <a:ext uri="{FF2B5EF4-FFF2-40B4-BE49-F238E27FC236}">
                    <a16:creationId xmlns:a16="http://schemas.microsoft.com/office/drawing/2014/main" id="{892FCECD-A4B8-44AD-8518-64A3405F6B20}"/>
                  </a:ext>
                </a:extLst>
              </p:cNvPr>
              <p:cNvSpPr/>
              <p:nvPr/>
            </p:nvSpPr>
            <p:spPr>
              <a:xfrm rot="-288774">
                <a:off x="7021962" y="4530734"/>
                <a:ext cx="447412" cy="73999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498;p20">
                <a:extLst>
                  <a:ext uri="{FF2B5EF4-FFF2-40B4-BE49-F238E27FC236}">
                    <a16:creationId xmlns:a16="http://schemas.microsoft.com/office/drawing/2014/main" id="{A27F98EF-A356-4EA8-9E4A-2C77A029ADBC}"/>
                  </a:ext>
                </a:extLst>
              </p:cNvPr>
              <p:cNvSpPr/>
              <p:nvPr/>
            </p:nvSpPr>
            <p:spPr>
              <a:xfrm rot="-148560">
                <a:off x="6797653" y="4074349"/>
                <a:ext cx="731026" cy="241491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499;p20">
                <a:extLst>
                  <a:ext uri="{FF2B5EF4-FFF2-40B4-BE49-F238E27FC236}">
                    <a16:creationId xmlns:a16="http://schemas.microsoft.com/office/drawing/2014/main" id="{71FC464A-2E40-4023-AD1D-64AD67ECBAB2}"/>
                  </a:ext>
                </a:extLst>
              </p:cNvPr>
              <p:cNvSpPr/>
              <p:nvPr/>
            </p:nvSpPr>
            <p:spPr>
              <a:xfrm rot="-148560">
                <a:off x="6969582" y="4172428"/>
                <a:ext cx="395034" cy="32826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500;p20">
                <a:extLst>
                  <a:ext uri="{FF2B5EF4-FFF2-40B4-BE49-F238E27FC236}">
                    <a16:creationId xmlns:a16="http://schemas.microsoft.com/office/drawing/2014/main" id="{C928E726-8F6A-4D46-BAA4-2E36AFCAF2CB}"/>
                  </a:ext>
                </a:extLst>
              </p:cNvPr>
              <p:cNvSpPr/>
              <p:nvPr/>
            </p:nvSpPr>
            <p:spPr>
              <a:xfrm rot="-148560">
                <a:off x="6969595" y="4172428"/>
                <a:ext cx="395034" cy="33442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501;p20">
                <a:extLst>
                  <a:ext uri="{FF2B5EF4-FFF2-40B4-BE49-F238E27FC236}">
                    <a16:creationId xmlns:a16="http://schemas.microsoft.com/office/drawing/2014/main" id="{94F409FB-1580-43A8-B19F-E68108CAD569}"/>
                  </a:ext>
                </a:extLst>
              </p:cNvPr>
              <p:cNvSpPr/>
              <p:nvPr/>
            </p:nvSpPr>
            <p:spPr>
              <a:xfrm rot="-148560">
                <a:off x="7405864" y="4117837"/>
                <a:ext cx="1506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502;p20">
                <a:extLst>
                  <a:ext uri="{FF2B5EF4-FFF2-40B4-BE49-F238E27FC236}">
                    <a16:creationId xmlns:a16="http://schemas.microsoft.com/office/drawing/2014/main" id="{6F778104-7228-48E6-ACF4-4018A53E28AF}"/>
                  </a:ext>
                </a:extLst>
              </p:cNvPr>
              <p:cNvSpPr/>
              <p:nvPr/>
            </p:nvSpPr>
            <p:spPr>
              <a:xfrm rot="-148560">
                <a:off x="7441478" y="4117986"/>
                <a:ext cx="2251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503;p20">
                <a:extLst>
                  <a:ext uri="{FF2B5EF4-FFF2-40B4-BE49-F238E27FC236}">
                    <a16:creationId xmlns:a16="http://schemas.microsoft.com/office/drawing/2014/main" id="{5B3E4D31-2320-4145-BF39-9F550BAE6E9B}"/>
                  </a:ext>
                </a:extLst>
              </p:cNvPr>
              <p:cNvSpPr/>
              <p:nvPr/>
            </p:nvSpPr>
            <p:spPr>
              <a:xfrm rot="-148560">
                <a:off x="7075878" y="4217931"/>
                <a:ext cx="201326" cy="1030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504;p20">
                <a:extLst>
                  <a:ext uri="{FF2B5EF4-FFF2-40B4-BE49-F238E27FC236}">
                    <a16:creationId xmlns:a16="http://schemas.microsoft.com/office/drawing/2014/main" id="{130CA308-23A3-4118-845F-C0C26859D162}"/>
                  </a:ext>
                </a:extLst>
              </p:cNvPr>
              <p:cNvSpPr/>
              <p:nvPr/>
            </p:nvSpPr>
            <p:spPr>
              <a:xfrm rot="-148560">
                <a:off x="7075880" y="4215914"/>
                <a:ext cx="201326" cy="14452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505;p20">
                <a:extLst>
                  <a:ext uri="{FF2B5EF4-FFF2-40B4-BE49-F238E27FC236}">
                    <a16:creationId xmlns:a16="http://schemas.microsoft.com/office/drawing/2014/main" id="{378EB981-AD56-4742-BFD0-3D7C2677195D}"/>
                  </a:ext>
                </a:extLst>
              </p:cNvPr>
              <p:cNvSpPr/>
              <p:nvPr/>
            </p:nvSpPr>
            <p:spPr>
              <a:xfrm>
                <a:off x="7680750" y="4457910"/>
                <a:ext cx="743240" cy="202223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506;p20">
                <a:extLst>
                  <a:ext uri="{FF2B5EF4-FFF2-40B4-BE49-F238E27FC236}">
                    <a16:creationId xmlns:a16="http://schemas.microsoft.com/office/drawing/2014/main" id="{7CF3C09F-E182-47F1-88F8-3705D361DEF0}"/>
                  </a:ext>
                </a:extLst>
              </p:cNvPr>
              <p:cNvSpPr/>
              <p:nvPr/>
            </p:nvSpPr>
            <p:spPr>
              <a:xfrm>
                <a:off x="7709767" y="4485975"/>
                <a:ext cx="706717" cy="148895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507;p20">
                <a:extLst>
                  <a:ext uri="{FF2B5EF4-FFF2-40B4-BE49-F238E27FC236}">
                    <a16:creationId xmlns:a16="http://schemas.microsoft.com/office/drawing/2014/main" id="{5B46922F-C5DD-4387-B44A-1099C284BEC1}"/>
                  </a:ext>
                </a:extLst>
              </p:cNvPr>
              <p:cNvSpPr/>
              <p:nvPr/>
            </p:nvSpPr>
            <p:spPr>
              <a:xfrm rot="-148560">
                <a:off x="6868522" y="4269774"/>
                <a:ext cx="735731" cy="226534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508;p20">
                <a:extLst>
                  <a:ext uri="{FF2B5EF4-FFF2-40B4-BE49-F238E27FC236}">
                    <a16:creationId xmlns:a16="http://schemas.microsoft.com/office/drawing/2014/main" id="{C79286E0-3593-40A7-A5E4-676375753184}"/>
                  </a:ext>
                </a:extLst>
              </p:cNvPr>
              <p:cNvSpPr/>
              <p:nvPr/>
            </p:nvSpPr>
            <p:spPr>
              <a:xfrm rot="-148560">
                <a:off x="7024225" y="4357229"/>
                <a:ext cx="447410" cy="65596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509;p20">
                <a:extLst>
                  <a:ext uri="{FF2B5EF4-FFF2-40B4-BE49-F238E27FC236}">
                    <a16:creationId xmlns:a16="http://schemas.microsoft.com/office/drawing/2014/main" id="{74EF3853-D47A-441F-9B85-CCC35042FB98}"/>
                  </a:ext>
                </a:extLst>
              </p:cNvPr>
              <p:cNvSpPr/>
              <p:nvPr/>
            </p:nvSpPr>
            <p:spPr>
              <a:xfrm>
                <a:off x="7711671" y="4546809"/>
                <a:ext cx="692656" cy="10363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510;p20">
                <a:extLst>
                  <a:ext uri="{FF2B5EF4-FFF2-40B4-BE49-F238E27FC236}">
                    <a16:creationId xmlns:a16="http://schemas.microsoft.com/office/drawing/2014/main" id="{7B5ECD9A-6E48-486A-A3D1-C42673C2F5CC}"/>
                  </a:ext>
                </a:extLst>
              </p:cNvPr>
              <p:cNvSpPr/>
              <p:nvPr/>
            </p:nvSpPr>
            <p:spPr>
              <a:xfrm>
                <a:off x="7714472" y="4578627"/>
                <a:ext cx="698258" cy="13164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2301;p46">
              <a:extLst>
                <a:ext uri="{FF2B5EF4-FFF2-40B4-BE49-F238E27FC236}">
                  <a16:creationId xmlns:a16="http://schemas.microsoft.com/office/drawing/2014/main" id="{31A5F48F-A38E-4B36-977B-A213A8DD0C18}"/>
                </a:ext>
              </a:extLst>
            </p:cNvPr>
            <p:cNvGrpSpPr/>
            <p:nvPr/>
          </p:nvGrpSpPr>
          <p:grpSpPr>
            <a:xfrm>
              <a:off x="534250" y="5798071"/>
              <a:ext cx="1217874" cy="888500"/>
              <a:chOff x="303700" y="238475"/>
              <a:chExt cx="6849825" cy="5217775"/>
            </a:xfrm>
          </p:grpSpPr>
          <p:sp>
            <p:nvSpPr>
              <p:cNvPr id="213" name="Google Shape;2302;p46">
                <a:extLst>
                  <a:ext uri="{FF2B5EF4-FFF2-40B4-BE49-F238E27FC236}">
                    <a16:creationId xmlns:a16="http://schemas.microsoft.com/office/drawing/2014/main" id="{37C9A274-DDC0-4023-8CA1-81D74FFB6940}"/>
                  </a:ext>
                </a:extLst>
              </p:cNvPr>
              <p:cNvSpPr/>
              <p:nvPr/>
            </p:nvSpPr>
            <p:spPr>
              <a:xfrm>
                <a:off x="1082925" y="2507525"/>
                <a:ext cx="2946975" cy="2948725"/>
              </a:xfrm>
              <a:custGeom>
                <a:avLst/>
                <a:gdLst/>
                <a:ahLst/>
                <a:cxnLst/>
                <a:rect l="l" t="t" r="r" b="b"/>
                <a:pathLst>
                  <a:path w="117879" h="117949" extrusionOk="0">
                    <a:moveTo>
                      <a:pt x="63315" y="1"/>
                    </a:moveTo>
                    <a:cubicBezTo>
                      <a:pt x="59699" y="1"/>
                      <a:pt x="56080" y="128"/>
                      <a:pt x="52465" y="380"/>
                    </a:cubicBezTo>
                    <a:cubicBezTo>
                      <a:pt x="52465" y="380"/>
                      <a:pt x="52094" y="365"/>
                      <a:pt x="51417" y="365"/>
                    </a:cubicBezTo>
                    <a:cubicBezTo>
                      <a:pt x="46330" y="365"/>
                      <a:pt x="23990" y="1209"/>
                      <a:pt x="12742" y="15598"/>
                    </a:cubicBezTo>
                    <a:lnTo>
                      <a:pt x="0" y="39019"/>
                    </a:lnTo>
                    <a:lnTo>
                      <a:pt x="25381" y="64452"/>
                    </a:lnTo>
                    <a:lnTo>
                      <a:pt x="38846" y="117949"/>
                    </a:lnTo>
                    <a:lnTo>
                      <a:pt x="117878" y="116349"/>
                    </a:lnTo>
                    <a:lnTo>
                      <a:pt x="114783" y="73583"/>
                    </a:lnTo>
                    <a:lnTo>
                      <a:pt x="111894" y="21118"/>
                    </a:lnTo>
                    <a:cubicBezTo>
                      <a:pt x="111894" y="21118"/>
                      <a:pt x="113648" y="6931"/>
                      <a:pt x="92239" y="2753"/>
                    </a:cubicBezTo>
                    <a:cubicBezTo>
                      <a:pt x="82695" y="912"/>
                      <a:pt x="73014" y="1"/>
                      <a:pt x="63315" y="1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303;p46">
                <a:extLst>
                  <a:ext uri="{FF2B5EF4-FFF2-40B4-BE49-F238E27FC236}">
                    <a16:creationId xmlns:a16="http://schemas.microsoft.com/office/drawing/2014/main" id="{1B4953F1-159A-4C2E-B433-0D11F23771CD}"/>
                  </a:ext>
                </a:extLst>
              </p:cNvPr>
              <p:cNvSpPr/>
              <p:nvPr/>
            </p:nvSpPr>
            <p:spPr>
              <a:xfrm>
                <a:off x="303700" y="3192800"/>
                <a:ext cx="2588675" cy="2223525"/>
              </a:xfrm>
              <a:custGeom>
                <a:avLst/>
                <a:gdLst/>
                <a:ahLst/>
                <a:cxnLst/>
                <a:rect l="l" t="t" r="r" b="b"/>
                <a:pathLst>
                  <a:path w="103547" h="88941" extrusionOk="0">
                    <a:moveTo>
                      <a:pt x="37514" y="1"/>
                    </a:moveTo>
                    <a:lnTo>
                      <a:pt x="7232" y="56077"/>
                    </a:lnTo>
                    <a:cubicBezTo>
                      <a:pt x="0" y="71361"/>
                      <a:pt x="11177" y="88940"/>
                      <a:pt x="28037" y="88940"/>
                    </a:cubicBezTo>
                    <a:cubicBezTo>
                      <a:pt x="28135" y="88940"/>
                      <a:pt x="28233" y="88940"/>
                      <a:pt x="28332" y="88938"/>
                    </a:cubicBezTo>
                    <a:lnTo>
                      <a:pt x="99059" y="88061"/>
                    </a:lnTo>
                    <a:lnTo>
                      <a:pt x="103547" y="58656"/>
                    </a:lnTo>
                    <a:lnTo>
                      <a:pt x="46284" y="57625"/>
                    </a:lnTo>
                    <a:lnTo>
                      <a:pt x="65062" y="18624"/>
                    </a:lnTo>
                    <a:lnTo>
                      <a:pt x="37514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304;p46">
                <a:extLst>
                  <a:ext uri="{FF2B5EF4-FFF2-40B4-BE49-F238E27FC236}">
                    <a16:creationId xmlns:a16="http://schemas.microsoft.com/office/drawing/2014/main" id="{311C8DCB-46EF-460C-9CD3-C2EBBB970F19}"/>
                  </a:ext>
                </a:extLst>
              </p:cNvPr>
              <p:cNvSpPr/>
              <p:nvPr/>
            </p:nvSpPr>
            <p:spPr>
              <a:xfrm>
                <a:off x="3817075" y="2821375"/>
                <a:ext cx="1419975" cy="2246675"/>
              </a:xfrm>
              <a:custGeom>
                <a:avLst/>
                <a:gdLst/>
                <a:ahLst/>
                <a:cxnLst/>
                <a:rect l="l" t="t" r="r" b="b"/>
                <a:pathLst>
                  <a:path w="56799" h="8986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"/>
                      <a:pt x="5059" y="59344"/>
                      <a:pt x="4356" y="59344"/>
                    </a:cubicBezTo>
                    <a:cubicBezTo>
                      <a:pt x="4349" y="59344"/>
                      <a:pt x="4342" y="59338"/>
                      <a:pt x="4334" y="59327"/>
                    </a:cubicBezTo>
                    <a:cubicBezTo>
                      <a:pt x="4329" y="59319"/>
                      <a:pt x="4326" y="59316"/>
                      <a:pt x="4326" y="59316"/>
                    </a:cubicBezTo>
                    <a:lnTo>
                      <a:pt x="4326" y="59316"/>
                    </a:lnTo>
                    <a:cubicBezTo>
                      <a:pt x="4288" y="59316"/>
                      <a:pt x="23679" y="89867"/>
                      <a:pt x="23679" y="89867"/>
                    </a:cubicBezTo>
                    <a:lnTo>
                      <a:pt x="56798" y="877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305;p46">
                <a:extLst>
                  <a:ext uri="{FF2B5EF4-FFF2-40B4-BE49-F238E27FC236}">
                    <a16:creationId xmlns:a16="http://schemas.microsoft.com/office/drawing/2014/main" id="{BA17D957-F7E2-43D3-83A3-461F5801C2C6}"/>
                  </a:ext>
                </a:extLst>
              </p:cNvPr>
              <p:cNvSpPr/>
              <p:nvPr/>
            </p:nvSpPr>
            <p:spPr>
              <a:xfrm>
                <a:off x="1660700" y="2777525"/>
                <a:ext cx="317275" cy="1007275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0291" extrusionOk="0">
                    <a:moveTo>
                      <a:pt x="0" y="1"/>
                    </a:moveTo>
                    <a:cubicBezTo>
                      <a:pt x="413" y="413"/>
                      <a:pt x="877" y="774"/>
                      <a:pt x="1342" y="1135"/>
                    </a:cubicBezTo>
                    <a:cubicBezTo>
                      <a:pt x="2580" y="2167"/>
                      <a:pt x="3715" y="3302"/>
                      <a:pt x="4798" y="4489"/>
                    </a:cubicBezTo>
                    <a:cubicBezTo>
                      <a:pt x="6397" y="6191"/>
                      <a:pt x="7790" y="8100"/>
                      <a:pt x="8977" y="10163"/>
                    </a:cubicBezTo>
                    <a:cubicBezTo>
                      <a:pt x="10473" y="12640"/>
                      <a:pt x="11453" y="15374"/>
                      <a:pt x="11917" y="18211"/>
                    </a:cubicBezTo>
                    <a:cubicBezTo>
                      <a:pt x="12278" y="21100"/>
                      <a:pt x="12227" y="23989"/>
                      <a:pt x="11917" y="26878"/>
                    </a:cubicBezTo>
                    <a:cubicBezTo>
                      <a:pt x="11608" y="29509"/>
                      <a:pt x="11195" y="31882"/>
                      <a:pt x="10782" y="33842"/>
                    </a:cubicBezTo>
                    <a:cubicBezTo>
                      <a:pt x="10370" y="35854"/>
                      <a:pt x="10008" y="37453"/>
                      <a:pt x="9750" y="38537"/>
                    </a:cubicBezTo>
                    <a:cubicBezTo>
                      <a:pt x="9596" y="39053"/>
                      <a:pt x="9544" y="39465"/>
                      <a:pt x="9441" y="39826"/>
                    </a:cubicBezTo>
                    <a:cubicBezTo>
                      <a:pt x="9389" y="39981"/>
                      <a:pt x="9389" y="40136"/>
                      <a:pt x="9338" y="40291"/>
                    </a:cubicBezTo>
                    <a:cubicBezTo>
                      <a:pt x="9441" y="40136"/>
                      <a:pt x="9493" y="39981"/>
                      <a:pt x="9544" y="39826"/>
                    </a:cubicBezTo>
                    <a:cubicBezTo>
                      <a:pt x="9596" y="39568"/>
                      <a:pt x="9750" y="39156"/>
                      <a:pt x="9905" y="38588"/>
                    </a:cubicBezTo>
                    <a:cubicBezTo>
                      <a:pt x="10215" y="37505"/>
                      <a:pt x="10627" y="35906"/>
                      <a:pt x="11092" y="33945"/>
                    </a:cubicBezTo>
                    <a:cubicBezTo>
                      <a:pt x="11608" y="31624"/>
                      <a:pt x="12020" y="29251"/>
                      <a:pt x="12278" y="26878"/>
                    </a:cubicBezTo>
                    <a:cubicBezTo>
                      <a:pt x="12691" y="23989"/>
                      <a:pt x="12691" y="21048"/>
                      <a:pt x="12381" y="18159"/>
                    </a:cubicBezTo>
                    <a:cubicBezTo>
                      <a:pt x="11917" y="15219"/>
                      <a:pt x="10885" y="12433"/>
                      <a:pt x="9338" y="9957"/>
                    </a:cubicBezTo>
                    <a:cubicBezTo>
                      <a:pt x="8100" y="7894"/>
                      <a:pt x="6655" y="5985"/>
                      <a:pt x="5004" y="4231"/>
                    </a:cubicBezTo>
                    <a:cubicBezTo>
                      <a:pt x="3921" y="3096"/>
                      <a:pt x="2735" y="2012"/>
                      <a:pt x="1445" y="981"/>
                    </a:cubicBezTo>
                    <a:cubicBezTo>
                      <a:pt x="1032" y="620"/>
                      <a:pt x="619" y="413"/>
                      <a:pt x="413" y="207"/>
                    </a:cubicBezTo>
                    <a:cubicBezTo>
                      <a:pt x="310" y="104"/>
                      <a:pt x="155" y="52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306;p46">
                <a:extLst>
                  <a:ext uri="{FF2B5EF4-FFF2-40B4-BE49-F238E27FC236}">
                    <a16:creationId xmlns:a16="http://schemas.microsoft.com/office/drawing/2014/main" id="{60FB1C57-FDC6-41BB-A981-3BA11CA89B0F}"/>
                  </a:ext>
                </a:extLst>
              </p:cNvPr>
              <p:cNvSpPr/>
              <p:nvPr/>
            </p:nvSpPr>
            <p:spPr>
              <a:xfrm>
                <a:off x="1458225" y="3859575"/>
                <a:ext cx="379175" cy="773850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30954" extrusionOk="0">
                    <a:moveTo>
                      <a:pt x="15167" y="1"/>
                    </a:moveTo>
                    <a:cubicBezTo>
                      <a:pt x="14961" y="413"/>
                      <a:pt x="14703" y="775"/>
                      <a:pt x="14548" y="1187"/>
                    </a:cubicBezTo>
                    <a:cubicBezTo>
                      <a:pt x="14135" y="2064"/>
                      <a:pt x="13568" y="3199"/>
                      <a:pt x="12949" y="4541"/>
                    </a:cubicBezTo>
                    <a:cubicBezTo>
                      <a:pt x="11556" y="7429"/>
                      <a:pt x="9647" y="11247"/>
                      <a:pt x="7635" y="15529"/>
                    </a:cubicBezTo>
                    <a:lnTo>
                      <a:pt x="2167" y="26414"/>
                    </a:lnTo>
                    <a:lnTo>
                      <a:pt x="516" y="29715"/>
                    </a:lnTo>
                    <a:cubicBezTo>
                      <a:pt x="310" y="30128"/>
                      <a:pt x="155" y="30541"/>
                      <a:pt x="0" y="30954"/>
                    </a:cubicBezTo>
                    <a:cubicBezTo>
                      <a:pt x="258" y="30592"/>
                      <a:pt x="464" y="30231"/>
                      <a:pt x="671" y="29819"/>
                    </a:cubicBezTo>
                    <a:cubicBezTo>
                      <a:pt x="1135" y="29045"/>
                      <a:pt x="1702" y="27961"/>
                      <a:pt x="2476" y="26569"/>
                    </a:cubicBezTo>
                    <a:cubicBezTo>
                      <a:pt x="3921" y="23834"/>
                      <a:pt x="5881" y="19965"/>
                      <a:pt x="7996" y="15684"/>
                    </a:cubicBezTo>
                    <a:cubicBezTo>
                      <a:pt x="10111" y="11402"/>
                      <a:pt x="11917" y="7533"/>
                      <a:pt x="13207" y="4644"/>
                    </a:cubicBezTo>
                    <a:cubicBezTo>
                      <a:pt x="13826" y="3251"/>
                      <a:pt x="14342" y="2064"/>
                      <a:pt x="14703" y="1290"/>
                    </a:cubicBezTo>
                    <a:cubicBezTo>
                      <a:pt x="14909" y="878"/>
                      <a:pt x="15064" y="465"/>
                      <a:pt x="15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307;p46">
                <a:extLst>
                  <a:ext uri="{FF2B5EF4-FFF2-40B4-BE49-F238E27FC236}">
                    <a16:creationId xmlns:a16="http://schemas.microsoft.com/office/drawing/2014/main" id="{E3D67AFA-7BE4-4974-B06B-6D54CA3AF8FF}"/>
                  </a:ext>
                </a:extLst>
              </p:cNvPr>
              <p:cNvSpPr/>
              <p:nvPr/>
            </p:nvSpPr>
            <p:spPr>
              <a:xfrm>
                <a:off x="1057125" y="4624375"/>
                <a:ext cx="1819775" cy="769975"/>
              </a:xfrm>
              <a:custGeom>
                <a:avLst/>
                <a:gdLst/>
                <a:ahLst/>
                <a:cxnLst/>
                <a:rect l="l" t="t" r="r" b="b"/>
                <a:pathLst>
                  <a:path w="72791" h="30799" extrusionOk="0">
                    <a:moveTo>
                      <a:pt x="51691" y="0"/>
                    </a:moveTo>
                    <a:lnTo>
                      <a:pt x="15116" y="52"/>
                    </a:lnTo>
                    <a:cubicBezTo>
                      <a:pt x="10473" y="104"/>
                      <a:pt x="6707" y="104"/>
                      <a:pt x="4024" y="155"/>
                    </a:cubicBezTo>
                    <a:lnTo>
                      <a:pt x="1032" y="155"/>
                    </a:lnTo>
                    <a:lnTo>
                      <a:pt x="258" y="207"/>
                    </a:lnTo>
                    <a:lnTo>
                      <a:pt x="0" y="207"/>
                    </a:lnTo>
                    <a:cubicBezTo>
                      <a:pt x="52" y="258"/>
                      <a:pt x="155" y="258"/>
                      <a:pt x="258" y="258"/>
                    </a:cubicBezTo>
                    <a:lnTo>
                      <a:pt x="1032" y="258"/>
                    </a:lnTo>
                    <a:cubicBezTo>
                      <a:pt x="1754" y="258"/>
                      <a:pt x="2734" y="310"/>
                      <a:pt x="4024" y="310"/>
                    </a:cubicBezTo>
                    <a:cubicBezTo>
                      <a:pt x="6707" y="310"/>
                      <a:pt x="10473" y="362"/>
                      <a:pt x="15116" y="362"/>
                    </a:cubicBezTo>
                    <a:cubicBezTo>
                      <a:pt x="24504" y="413"/>
                      <a:pt x="37401" y="413"/>
                      <a:pt x="51691" y="413"/>
                    </a:cubicBezTo>
                    <a:lnTo>
                      <a:pt x="72354" y="413"/>
                    </a:lnTo>
                    <a:cubicBezTo>
                      <a:pt x="71333" y="9300"/>
                      <a:pt x="70465" y="16860"/>
                      <a:pt x="69850" y="22286"/>
                    </a:cubicBezTo>
                    <a:cubicBezTo>
                      <a:pt x="69541" y="24917"/>
                      <a:pt x="69283" y="27084"/>
                      <a:pt x="69128" y="28580"/>
                    </a:cubicBezTo>
                    <a:cubicBezTo>
                      <a:pt x="69076" y="29251"/>
                      <a:pt x="69025" y="29818"/>
                      <a:pt x="68973" y="30231"/>
                    </a:cubicBezTo>
                    <a:cubicBezTo>
                      <a:pt x="68973" y="30386"/>
                      <a:pt x="68973" y="30540"/>
                      <a:pt x="68922" y="30644"/>
                    </a:cubicBezTo>
                    <a:cubicBezTo>
                      <a:pt x="68922" y="30695"/>
                      <a:pt x="68922" y="30747"/>
                      <a:pt x="68922" y="30798"/>
                    </a:cubicBezTo>
                    <a:cubicBezTo>
                      <a:pt x="68973" y="30747"/>
                      <a:pt x="68973" y="30695"/>
                      <a:pt x="68973" y="30644"/>
                    </a:cubicBezTo>
                    <a:cubicBezTo>
                      <a:pt x="68973" y="30540"/>
                      <a:pt x="69025" y="30386"/>
                      <a:pt x="69025" y="30231"/>
                    </a:cubicBezTo>
                    <a:cubicBezTo>
                      <a:pt x="69076" y="29818"/>
                      <a:pt x="69180" y="29302"/>
                      <a:pt x="69283" y="28580"/>
                    </a:cubicBezTo>
                    <a:cubicBezTo>
                      <a:pt x="69437" y="27084"/>
                      <a:pt x="69747" y="24969"/>
                      <a:pt x="70057" y="22286"/>
                    </a:cubicBezTo>
                    <a:cubicBezTo>
                      <a:pt x="70727" y="16870"/>
                      <a:pt x="71656" y="9235"/>
                      <a:pt x="72791" y="258"/>
                    </a:cubicBezTo>
                    <a:lnTo>
                      <a:pt x="7279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308;p46">
                <a:extLst>
                  <a:ext uri="{FF2B5EF4-FFF2-40B4-BE49-F238E27FC236}">
                    <a16:creationId xmlns:a16="http://schemas.microsoft.com/office/drawing/2014/main" id="{7B2C1FBC-53E1-477C-8BA3-2861E9965970}"/>
                  </a:ext>
                </a:extLst>
              </p:cNvPr>
              <p:cNvSpPr/>
              <p:nvPr/>
            </p:nvSpPr>
            <p:spPr>
              <a:xfrm>
                <a:off x="1182225" y="4402550"/>
                <a:ext cx="2902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11608" h="9854" extrusionOk="0">
                    <a:moveTo>
                      <a:pt x="0" y="0"/>
                    </a:moveTo>
                    <a:cubicBezTo>
                      <a:pt x="619" y="413"/>
                      <a:pt x="1290" y="774"/>
                      <a:pt x="1961" y="1135"/>
                    </a:cubicBezTo>
                    <a:cubicBezTo>
                      <a:pt x="3560" y="2012"/>
                      <a:pt x="5056" y="3044"/>
                      <a:pt x="6449" y="4179"/>
                    </a:cubicBezTo>
                    <a:cubicBezTo>
                      <a:pt x="7790" y="5365"/>
                      <a:pt x="9080" y="6655"/>
                      <a:pt x="10215" y="8048"/>
                    </a:cubicBezTo>
                    <a:cubicBezTo>
                      <a:pt x="10627" y="8667"/>
                      <a:pt x="11143" y="9286"/>
                      <a:pt x="11608" y="9854"/>
                    </a:cubicBezTo>
                    <a:cubicBezTo>
                      <a:pt x="11350" y="9131"/>
                      <a:pt x="10937" y="8461"/>
                      <a:pt x="10473" y="7893"/>
                    </a:cubicBezTo>
                    <a:cubicBezTo>
                      <a:pt x="8306" y="4901"/>
                      <a:pt x="5417" y="2477"/>
                      <a:pt x="2115" y="826"/>
                    </a:cubicBezTo>
                    <a:cubicBezTo>
                      <a:pt x="1445" y="465"/>
                      <a:pt x="723" y="20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309;p46">
                <a:extLst>
                  <a:ext uri="{FF2B5EF4-FFF2-40B4-BE49-F238E27FC236}">
                    <a16:creationId xmlns:a16="http://schemas.microsoft.com/office/drawing/2014/main" id="{6AB19645-7A71-40C5-8D30-8E0ACFB659B1}"/>
                  </a:ext>
                </a:extLst>
              </p:cNvPr>
              <p:cNvSpPr/>
              <p:nvPr/>
            </p:nvSpPr>
            <p:spPr>
              <a:xfrm>
                <a:off x="3871225" y="2989025"/>
                <a:ext cx="110950" cy="179787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1915" extrusionOk="0">
                    <a:moveTo>
                      <a:pt x="53" y="1"/>
                    </a:moveTo>
                    <a:cubicBezTo>
                      <a:pt x="1" y="207"/>
                      <a:pt x="1" y="465"/>
                      <a:pt x="1" y="723"/>
                    </a:cubicBezTo>
                    <a:cubicBezTo>
                      <a:pt x="1" y="1239"/>
                      <a:pt x="53" y="1910"/>
                      <a:pt x="53" y="2787"/>
                    </a:cubicBezTo>
                    <a:cubicBezTo>
                      <a:pt x="104" y="4644"/>
                      <a:pt x="156" y="7275"/>
                      <a:pt x="259" y="10525"/>
                    </a:cubicBezTo>
                    <a:cubicBezTo>
                      <a:pt x="517" y="17077"/>
                      <a:pt x="930" y="26053"/>
                      <a:pt x="1497" y="36009"/>
                    </a:cubicBezTo>
                    <a:cubicBezTo>
                      <a:pt x="2116" y="45914"/>
                      <a:pt x="2787" y="54942"/>
                      <a:pt x="3354" y="61442"/>
                    </a:cubicBezTo>
                    <a:cubicBezTo>
                      <a:pt x="3612" y="64692"/>
                      <a:pt x="3870" y="67323"/>
                      <a:pt x="4076" y="69129"/>
                    </a:cubicBezTo>
                    <a:cubicBezTo>
                      <a:pt x="4180" y="70006"/>
                      <a:pt x="4231" y="70676"/>
                      <a:pt x="4334" y="71192"/>
                    </a:cubicBezTo>
                    <a:cubicBezTo>
                      <a:pt x="4334" y="71450"/>
                      <a:pt x="4386" y="71708"/>
                      <a:pt x="4437" y="71914"/>
                    </a:cubicBezTo>
                    <a:cubicBezTo>
                      <a:pt x="4437" y="71708"/>
                      <a:pt x="4437" y="71450"/>
                      <a:pt x="4386" y="71192"/>
                    </a:cubicBezTo>
                    <a:cubicBezTo>
                      <a:pt x="4386" y="70676"/>
                      <a:pt x="4334" y="70006"/>
                      <a:pt x="4231" y="69129"/>
                    </a:cubicBezTo>
                    <a:cubicBezTo>
                      <a:pt x="4128" y="67220"/>
                      <a:pt x="3922" y="64641"/>
                      <a:pt x="3664" y="61391"/>
                    </a:cubicBezTo>
                    <a:cubicBezTo>
                      <a:pt x="3148" y="54890"/>
                      <a:pt x="2529" y="45914"/>
                      <a:pt x="1961" y="35958"/>
                    </a:cubicBezTo>
                    <a:cubicBezTo>
                      <a:pt x="1342" y="26053"/>
                      <a:pt x="930" y="17025"/>
                      <a:pt x="568" y="10525"/>
                    </a:cubicBezTo>
                    <a:cubicBezTo>
                      <a:pt x="414" y="7275"/>
                      <a:pt x="310" y="4644"/>
                      <a:pt x="207" y="2787"/>
                    </a:cubicBezTo>
                    <a:cubicBezTo>
                      <a:pt x="156" y="1910"/>
                      <a:pt x="104" y="1239"/>
                      <a:pt x="104" y="723"/>
                    </a:cubicBezTo>
                    <a:cubicBezTo>
                      <a:pt x="104" y="465"/>
                      <a:pt x="53" y="207"/>
                      <a:pt x="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310;p46">
                <a:extLst>
                  <a:ext uri="{FF2B5EF4-FFF2-40B4-BE49-F238E27FC236}">
                    <a16:creationId xmlns:a16="http://schemas.microsoft.com/office/drawing/2014/main" id="{C3638F62-F0DD-4229-925D-1CF7BDA940AF}"/>
                  </a:ext>
                </a:extLst>
              </p:cNvPr>
              <p:cNvSpPr/>
              <p:nvPr/>
            </p:nvSpPr>
            <p:spPr>
              <a:xfrm>
                <a:off x="2175275" y="3026450"/>
                <a:ext cx="287650" cy="568775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22751" extrusionOk="0">
                    <a:moveTo>
                      <a:pt x="2477" y="0"/>
                    </a:moveTo>
                    <a:lnTo>
                      <a:pt x="2477" y="0"/>
                    </a:lnTo>
                    <a:cubicBezTo>
                      <a:pt x="2374" y="361"/>
                      <a:pt x="2322" y="722"/>
                      <a:pt x="2271" y="1135"/>
                    </a:cubicBezTo>
                    <a:cubicBezTo>
                      <a:pt x="2116" y="1909"/>
                      <a:pt x="1961" y="2941"/>
                      <a:pt x="1755" y="4230"/>
                    </a:cubicBezTo>
                    <a:cubicBezTo>
                      <a:pt x="1342" y="6964"/>
                      <a:pt x="775" y="10730"/>
                      <a:pt x="104" y="15115"/>
                    </a:cubicBezTo>
                    <a:lnTo>
                      <a:pt x="1" y="15580"/>
                    </a:lnTo>
                    <a:lnTo>
                      <a:pt x="414" y="15322"/>
                    </a:lnTo>
                    <a:cubicBezTo>
                      <a:pt x="2116" y="14084"/>
                      <a:pt x="3973" y="12794"/>
                      <a:pt x="5934" y="11453"/>
                    </a:cubicBezTo>
                    <a:cubicBezTo>
                      <a:pt x="7705" y="10208"/>
                      <a:pt x="9388" y="9007"/>
                      <a:pt x="10982" y="7933"/>
                    </a:cubicBezTo>
                    <a:lnTo>
                      <a:pt x="10982" y="7933"/>
                    </a:lnTo>
                    <a:cubicBezTo>
                      <a:pt x="10438" y="12125"/>
                      <a:pt x="9945" y="15728"/>
                      <a:pt x="9596" y="18417"/>
                    </a:cubicBezTo>
                    <a:cubicBezTo>
                      <a:pt x="9442" y="19707"/>
                      <a:pt x="9287" y="20790"/>
                      <a:pt x="9184" y="21615"/>
                    </a:cubicBezTo>
                    <a:cubicBezTo>
                      <a:pt x="9132" y="21976"/>
                      <a:pt x="9080" y="22338"/>
                      <a:pt x="9132" y="22750"/>
                    </a:cubicBezTo>
                    <a:cubicBezTo>
                      <a:pt x="9235" y="22389"/>
                      <a:pt x="9287" y="21976"/>
                      <a:pt x="9338" y="21615"/>
                    </a:cubicBezTo>
                    <a:cubicBezTo>
                      <a:pt x="9442" y="20790"/>
                      <a:pt x="9648" y="19758"/>
                      <a:pt x="9854" y="18468"/>
                    </a:cubicBezTo>
                    <a:cubicBezTo>
                      <a:pt x="10267" y="15683"/>
                      <a:pt x="10783" y="11917"/>
                      <a:pt x="11453" y="7532"/>
                    </a:cubicBezTo>
                    <a:lnTo>
                      <a:pt x="11505" y="7068"/>
                    </a:lnTo>
                    <a:lnTo>
                      <a:pt x="11505" y="7068"/>
                    </a:lnTo>
                    <a:lnTo>
                      <a:pt x="11144" y="7325"/>
                    </a:lnTo>
                    <a:cubicBezTo>
                      <a:pt x="9442" y="8512"/>
                      <a:pt x="7584" y="9802"/>
                      <a:pt x="5676" y="11091"/>
                    </a:cubicBezTo>
                    <a:lnTo>
                      <a:pt x="582" y="14661"/>
                    </a:lnTo>
                    <a:lnTo>
                      <a:pt x="582" y="14661"/>
                    </a:lnTo>
                    <a:cubicBezTo>
                      <a:pt x="1124" y="10492"/>
                      <a:pt x="1616" y="6910"/>
                      <a:pt x="2013" y="4282"/>
                    </a:cubicBezTo>
                    <a:cubicBezTo>
                      <a:pt x="2168" y="2992"/>
                      <a:pt x="2322" y="1909"/>
                      <a:pt x="2426" y="1135"/>
                    </a:cubicBezTo>
                    <a:cubicBezTo>
                      <a:pt x="2477" y="774"/>
                      <a:pt x="2477" y="361"/>
                      <a:pt x="247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311;p46">
                <a:extLst>
                  <a:ext uri="{FF2B5EF4-FFF2-40B4-BE49-F238E27FC236}">
                    <a16:creationId xmlns:a16="http://schemas.microsoft.com/office/drawing/2014/main" id="{34B84A59-1DEF-40A4-A951-30BB67101126}"/>
                  </a:ext>
                </a:extLst>
              </p:cNvPr>
              <p:cNvSpPr/>
              <p:nvPr/>
            </p:nvSpPr>
            <p:spPr>
              <a:xfrm>
                <a:off x="2649900" y="3382400"/>
                <a:ext cx="542975" cy="358550"/>
              </a:xfrm>
              <a:custGeom>
                <a:avLst/>
                <a:gdLst/>
                <a:ahLst/>
                <a:cxnLst/>
                <a:rect l="l" t="t" r="r" b="b"/>
                <a:pathLst>
                  <a:path w="21719" h="14342" extrusionOk="0">
                    <a:moveTo>
                      <a:pt x="11195" y="0"/>
                    </a:moveTo>
                    <a:lnTo>
                      <a:pt x="11143" y="516"/>
                    </a:lnTo>
                    <a:cubicBezTo>
                      <a:pt x="10937" y="2580"/>
                      <a:pt x="10782" y="4798"/>
                      <a:pt x="10576" y="7119"/>
                    </a:cubicBezTo>
                    <a:cubicBezTo>
                      <a:pt x="10386" y="9257"/>
                      <a:pt x="10196" y="11350"/>
                      <a:pt x="10046" y="13320"/>
                    </a:cubicBezTo>
                    <a:lnTo>
                      <a:pt x="10046" y="13320"/>
                    </a:lnTo>
                    <a:cubicBezTo>
                      <a:pt x="7195" y="10220"/>
                      <a:pt x="4780" y="7561"/>
                      <a:pt x="2941" y="5572"/>
                    </a:cubicBezTo>
                    <a:cubicBezTo>
                      <a:pt x="2064" y="4592"/>
                      <a:pt x="1342" y="3818"/>
                      <a:pt x="774" y="3250"/>
                    </a:cubicBezTo>
                    <a:cubicBezTo>
                      <a:pt x="568" y="2941"/>
                      <a:pt x="258" y="2683"/>
                      <a:pt x="0" y="2425"/>
                    </a:cubicBezTo>
                    <a:lnTo>
                      <a:pt x="0" y="2425"/>
                    </a:lnTo>
                    <a:cubicBezTo>
                      <a:pt x="207" y="2786"/>
                      <a:pt x="413" y="3044"/>
                      <a:pt x="671" y="3353"/>
                    </a:cubicBezTo>
                    <a:cubicBezTo>
                      <a:pt x="1238" y="3973"/>
                      <a:pt x="1909" y="4746"/>
                      <a:pt x="2786" y="5727"/>
                    </a:cubicBezTo>
                    <a:cubicBezTo>
                      <a:pt x="4592" y="7842"/>
                      <a:pt x="7119" y="10679"/>
                      <a:pt x="10060" y="13981"/>
                    </a:cubicBezTo>
                    <a:lnTo>
                      <a:pt x="10369" y="14342"/>
                    </a:lnTo>
                    <a:lnTo>
                      <a:pt x="10421" y="13826"/>
                    </a:lnTo>
                    <a:cubicBezTo>
                      <a:pt x="10627" y="11762"/>
                      <a:pt x="10782" y="9492"/>
                      <a:pt x="10988" y="7119"/>
                    </a:cubicBezTo>
                    <a:cubicBezTo>
                      <a:pt x="11178" y="4986"/>
                      <a:pt x="11368" y="2939"/>
                      <a:pt x="11517" y="1020"/>
                    </a:cubicBezTo>
                    <a:lnTo>
                      <a:pt x="11517" y="1020"/>
                    </a:lnTo>
                    <a:lnTo>
                      <a:pt x="18675" y="8770"/>
                    </a:lnTo>
                    <a:cubicBezTo>
                      <a:pt x="19604" y="9750"/>
                      <a:pt x="20326" y="10524"/>
                      <a:pt x="20893" y="11092"/>
                    </a:cubicBezTo>
                    <a:cubicBezTo>
                      <a:pt x="21151" y="11401"/>
                      <a:pt x="21409" y="11659"/>
                      <a:pt x="21719" y="11917"/>
                    </a:cubicBezTo>
                    <a:cubicBezTo>
                      <a:pt x="21512" y="11608"/>
                      <a:pt x="21254" y="11298"/>
                      <a:pt x="20996" y="10988"/>
                    </a:cubicBezTo>
                    <a:cubicBezTo>
                      <a:pt x="20429" y="10421"/>
                      <a:pt x="19758" y="9596"/>
                      <a:pt x="18881" y="8615"/>
                    </a:cubicBezTo>
                    <a:cubicBezTo>
                      <a:pt x="17024" y="6500"/>
                      <a:pt x="14445" y="3663"/>
                      <a:pt x="11504" y="361"/>
                    </a:cubicBezTo>
                    <a:lnTo>
                      <a:pt x="1119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312;p46">
                <a:extLst>
                  <a:ext uri="{FF2B5EF4-FFF2-40B4-BE49-F238E27FC236}">
                    <a16:creationId xmlns:a16="http://schemas.microsoft.com/office/drawing/2014/main" id="{BDDF85EA-DDED-45A0-B203-34DA5CFB8A39}"/>
                  </a:ext>
                </a:extLst>
              </p:cNvPr>
              <p:cNvSpPr/>
              <p:nvPr/>
            </p:nvSpPr>
            <p:spPr>
              <a:xfrm>
                <a:off x="3368250" y="3651950"/>
                <a:ext cx="350825" cy="5842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370" extrusionOk="0">
                    <a:moveTo>
                      <a:pt x="8874" y="0"/>
                    </a:moveTo>
                    <a:lnTo>
                      <a:pt x="8874" y="0"/>
                    </a:lnTo>
                    <a:cubicBezTo>
                      <a:pt x="8616" y="258"/>
                      <a:pt x="8358" y="568"/>
                      <a:pt x="8152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3"/>
                    </a:lnTo>
                    <a:lnTo>
                      <a:pt x="7017" y="11969"/>
                    </a:lnTo>
                    <a:lnTo>
                      <a:pt x="13160" y="10913"/>
                    </a:lnTo>
                    <a:lnTo>
                      <a:pt x="13160" y="10913"/>
                    </a:lnTo>
                    <a:lnTo>
                      <a:pt x="7429" y="19707"/>
                    </a:lnTo>
                    <a:lnTo>
                      <a:pt x="5727" y="22389"/>
                    </a:lnTo>
                    <a:cubicBezTo>
                      <a:pt x="5521" y="22699"/>
                      <a:pt x="5314" y="23060"/>
                      <a:pt x="5159" y="23369"/>
                    </a:cubicBezTo>
                    <a:cubicBezTo>
                      <a:pt x="5417" y="23112"/>
                      <a:pt x="5624" y="22802"/>
                      <a:pt x="5830" y="22492"/>
                    </a:cubicBezTo>
                    <a:cubicBezTo>
                      <a:pt x="6294" y="21822"/>
                      <a:pt x="6913" y="20945"/>
                      <a:pt x="7636" y="19861"/>
                    </a:cubicBezTo>
                    <a:lnTo>
                      <a:pt x="13775" y="10730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13" y="11556"/>
                    </a:lnTo>
                    <a:lnTo>
                      <a:pt x="868" y="12611"/>
                    </a:lnTo>
                    <a:lnTo>
                      <a:pt x="868" y="12611"/>
                    </a:lnTo>
                    <a:cubicBezTo>
                      <a:pt x="3137" y="9059"/>
                      <a:pt x="5111" y="5955"/>
                      <a:pt x="6604" y="3714"/>
                    </a:cubicBezTo>
                    <a:lnTo>
                      <a:pt x="8306" y="980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313;p46">
                <a:extLst>
                  <a:ext uri="{FF2B5EF4-FFF2-40B4-BE49-F238E27FC236}">
                    <a16:creationId xmlns:a16="http://schemas.microsoft.com/office/drawing/2014/main" id="{47205C7C-4CB1-4BC9-AD5D-B070787FB131}"/>
                  </a:ext>
                </a:extLst>
              </p:cNvPr>
              <p:cNvSpPr/>
              <p:nvPr/>
            </p:nvSpPr>
            <p:spPr>
              <a:xfrm>
                <a:off x="2839475" y="4058200"/>
                <a:ext cx="350825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422" extrusionOk="0">
                    <a:moveTo>
                      <a:pt x="8874" y="0"/>
                    </a:moveTo>
                    <a:cubicBezTo>
                      <a:pt x="8616" y="310"/>
                      <a:pt x="8409" y="619"/>
                      <a:pt x="8203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4"/>
                    </a:lnTo>
                    <a:lnTo>
                      <a:pt x="7017" y="11969"/>
                    </a:lnTo>
                    <a:lnTo>
                      <a:pt x="13210" y="10913"/>
                    </a:lnTo>
                    <a:lnTo>
                      <a:pt x="13210" y="10913"/>
                    </a:lnTo>
                    <a:lnTo>
                      <a:pt x="7429" y="19707"/>
                    </a:lnTo>
                    <a:cubicBezTo>
                      <a:pt x="6759" y="20842"/>
                      <a:pt x="6191" y="21719"/>
                      <a:pt x="5727" y="22389"/>
                    </a:cubicBezTo>
                    <a:cubicBezTo>
                      <a:pt x="5521" y="22699"/>
                      <a:pt x="5314" y="23060"/>
                      <a:pt x="5159" y="23421"/>
                    </a:cubicBezTo>
                    <a:cubicBezTo>
                      <a:pt x="5417" y="23112"/>
                      <a:pt x="5675" y="22802"/>
                      <a:pt x="5882" y="22493"/>
                    </a:cubicBezTo>
                    <a:cubicBezTo>
                      <a:pt x="6294" y="21822"/>
                      <a:pt x="6913" y="20945"/>
                      <a:pt x="7636" y="19862"/>
                    </a:cubicBezTo>
                    <a:lnTo>
                      <a:pt x="13775" y="10731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4" y="12611"/>
                    </a:lnTo>
                    <a:lnTo>
                      <a:pt x="874" y="12611"/>
                    </a:lnTo>
                    <a:cubicBezTo>
                      <a:pt x="3189" y="9063"/>
                      <a:pt x="5160" y="6004"/>
                      <a:pt x="6604" y="3715"/>
                    </a:cubicBezTo>
                    <a:lnTo>
                      <a:pt x="8306" y="981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314;p46">
                <a:extLst>
                  <a:ext uri="{FF2B5EF4-FFF2-40B4-BE49-F238E27FC236}">
                    <a16:creationId xmlns:a16="http://schemas.microsoft.com/office/drawing/2014/main" id="{012EE60E-1047-4E75-8F8C-02728CE95EE1}"/>
                  </a:ext>
                </a:extLst>
              </p:cNvPr>
              <p:cNvSpPr/>
              <p:nvPr/>
            </p:nvSpPr>
            <p:spPr>
              <a:xfrm>
                <a:off x="3980850" y="3646775"/>
                <a:ext cx="352125" cy="584275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23371" extrusionOk="0">
                    <a:moveTo>
                      <a:pt x="8874" y="1"/>
                    </a:moveTo>
                    <a:cubicBezTo>
                      <a:pt x="8616" y="259"/>
                      <a:pt x="8410" y="568"/>
                      <a:pt x="8203" y="878"/>
                    </a:cubicBezTo>
                    <a:cubicBezTo>
                      <a:pt x="7739" y="1548"/>
                      <a:pt x="7120" y="2477"/>
                      <a:pt x="6398" y="3560"/>
                    </a:cubicBezTo>
                    <a:lnTo>
                      <a:pt x="259" y="12743"/>
                    </a:lnTo>
                    <a:lnTo>
                      <a:pt x="1" y="13156"/>
                    </a:lnTo>
                    <a:lnTo>
                      <a:pt x="1" y="13156"/>
                    </a:lnTo>
                    <a:lnTo>
                      <a:pt x="517" y="13053"/>
                    </a:lnTo>
                    <a:cubicBezTo>
                      <a:pt x="2529" y="12743"/>
                      <a:pt x="4747" y="12330"/>
                      <a:pt x="7017" y="11969"/>
                    </a:cubicBezTo>
                    <a:cubicBezTo>
                      <a:pt x="9153" y="11589"/>
                      <a:pt x="11245" y="11253"/>
                      <a:pt x="13173" y="10921"/>
                    </a:cubicBezTo>
                    <a:lnTo>
                      <a:pt x="13173" y="10921"/>
                    </a:lnTo>
                    <a:lnTo>
                      <a:pt x="7430" y="19707"/>
                    </a:lnTo>
                    <a:cubicBezTo>
                      <a:pt x="6759" y="20791"/>
                      <a:pt x="6191" y="21719"/>
                      <a:pt x="5727" y="22390"/>
                    </a:cubicBezTo>
                    <a:cubicBezTo>
                      <a:pt x="5521" y="22699"/>
                      <a:pt x="5366" y="23009"/>
                      <a:pt x="5160" y="23370"/>
                    </a:cubicBezTo>
                    <a:cubicBezTo>
                      <a:pt x="5418" y="23061"/>
                      <a:pt x="5676" y="22803"/>
                      <a:pt x="5882" y="22442"/>
                    </a:cubicBezTo>
                    <a:lnTo>
                      <a:pt x="7687" y="19862"/>
                    </a:lnTo>
                    <a:cubicBezTo>
                      <a:pt x="9235" y="17541"/>
                      <a:pt x="11350" y="14394"/>
                      <a:pt x="13775" y="10731"/>
                    </a:cubicBezTo>
                    <a:lnTo>
                      <a:pt x="14084" y="10318"/>
                    </a:lnTo>
                    <a:lnTo>
                      <a:pt x="13568" y="10422"/>
                    </a:lnTo>
                    <a:lnTo>
                      <a:pt x="6965" y="11505"/>
                    </a:lnTo>
                    <a:cubicBezTo>
                      <a:pt x="4816" y="11887"/>
                      <a:pt x="2799" y="12225"/>
                      <a:pt x="874" y="12559"/>
                    </a:cubicBezTo>
                    <a:lnTo>
                      <a:pt x="874" y="12559"/>
                    </a:lnTo>
                    <a:cubicBezTo>
                      <a:pt x="3189" y="9011"/>
                      <a:pt x="5161" y="5953"/>
                      <a:pt x="6604" y="3664"/>
                    </a:cubicBezTo>
                    <a:lnTo>
                      <a:pt x="8307" y="981"/>
                    </a:lnTo>
                    <a:cubicBezTo>
                      <a:pt x="8513" y="671"/>
                      <a:pt x="8719" y="310"/>
                      <a:pt x="887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315;p46">
                <a:extLst>
                  <a:ext uri="{FF2B5EF4-FFF2-40B4-BE49-F238E27FC236}">
                    <a16:creationId xmlns:a16="http://schemas.microsoft.com/office/drawing/2014/main" id="{1F55562C-9C54-4F9B-BD4F-BAD6B5E42577}"/>
                  </a:ext>
                </a:extLst>
              </p:cNvPr>
              <p:cNvSpPr/>
              <p:nvPr/>
            </p:nvSpPr>
            <p:spPr>
              <a:xfrm>
                <a:off x="1307325" y="3310175"/>
                <a:ext cx="352100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23422" extrusionOk="0">
                    <a:moveTo>
                      <a:pt x="8873" y="0"/>
                    </a:moveTo>
                    <a:cubicBezTo>
                      <a:pt x="8615" y="310"/>
                      <a:pt x="8409" y="619"/>
                      <a:pt x="8203" y="929"/>
                    </a:cubicBezTo>
                    <a:lnTo>
                      <a:pt x="6397" y="3560"/>
                    </a:lnTo>
                    <a:cubicBezTo>
                      <a:pt x="4850" y="5881"/>
                      <a:pt x="2734" y="9080"/>
                      <a:pt x="310" y="12794"/>
                    </a:cubicBezTo>
                    <a:lnTo>
                      <a:pt x="0" y="13155"/>
                    </a:lnTo>
                    <a:lnTo>
                      <a:pt x="516" y="13104"/>
                    </a:lnTo>
                    <a:lnTo>
                      <a:pt x="7016" y="11969"/>
                    </a:lnTo>
                    <a:lnTo>
                      <a:pt x="13212" y="10912"/>
                    </a:lnTo>
                    <a:lnTo>
                      <a:pt x="13212" y="10912"/>
                    </a:lnTo>
                    <a:lnTo>
                      <a:pt x="7481" y="19707"/>
                    </a:lnTo>
                    <a:cubicBezTo>
                      <a:pt x="6758" y="20842"/>
                      <a:pt x="6191" y="21719"/>
                      <a:pt x="5778" y="22389"/>
                    </a:cubicBezTo>
                    <a:cubicBezTo>
                      <a:pt x="5520" y="22699"/>
                      <a:pt x="5365" y="23060"/>
                      <a:pt x="5159" y="23421"/>
                    </a:cubicBezTo>
                    <a:cubicBezTo>
                      <a:pt x="5417" y="23112"/>
                      <a:pt x="5675" y="22802"/>
                      <a:pt x="5881" y="22493"/>
                    </a:cubicBezTo>
                    <a:cubicBezTo>
                      <a:pt x="6346" y="21822"/>
                      <a:pt x="6913" y="20945"/>
                      <a:pt x="7687" y="19862"/>
                    </a:cubicBezTo>
                    <a:cubicBezTo>
                      <a:pt x="9235" y="17592"/>
                      <a:pt x="11350" y="14393"/>
                      <a:pt x="13774" y="10782"/>
                    </a:cubicBezTo>
                    <a:lnTo>
                      <a:pt x="14084" y="10370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3" y="12611"/>
                    </a:lnTo>
                    <a:lnTo>
                      <a:pt x="873" y="12611"/>
                    </a:lnTo>
                    <a:cubicBezTo>
                      <a:pt x="3188" y="9063"/>
                      <a:pt x="5160" y="6004"/>
                      <a:pt x="6604" y="3715"/>
                    </a:cubicBezTo>
                    <a:cubicBezTo>
                      <a:pt x="7326" y="2580"/>
                      <a:pt x="7893" y="1703"/>
                      <a:pt x="8306" y="1032"/>
                    </a:cubicBezTo>
                    <a:cubicBezTo>
                      <a:pt x="8512" y="671"/>
                      <a:pt x="8719" y="361"/>
                      <a:pt x="88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316;p46">
                <a:extLst>
                  <a:ext uri="{FF2B5EF4-FFF2-40B4-BE49-F238E27FC236}">
                    <a16:creationId xmlns:a16="http://schemas.microsoft.com/office/drawing/2014/main" id="{69D40354-3291-4BD2-B24B-50A3A3199FC0}"/>
                  </a:ext>
                </a:extLst>
              </p:cNvPr>
              <p:cNvSpPr/>
              <p:nvPr/>
            </p:nvSpPr>
            <p:spPr>
              <a:xfrm>
                <a:off x="699875" y="4835875"/>
                <a:ext cx="527500" cy="356000"/>
              </a:xfrm>
              <a:custGeom>
                <a:avLst/>
                <a:gdLst/>
                <a:ahLst/>
                <a:cxnLst/>
                <a:rect l="l" t="t" r="r" b="b"/>
                <a:pathLst>
                  <a:path w="21100" h="14240" extrusionOk="0">
                    <a:moveTo>
                      <a:pt x="11453" y="1"/>
                    </a:moveTo>
                    <a:lnTo>
                      <a:pt x="11401" y="465"/>
                    </a:lnTo>
                    <a:cubicBezTo>
                      <a:pt x="11092" y="2580"/>
                      <a:pt x="10731" y="4799"/>
                      <a:pt x="10421" y="7120"/>
                    </a:cubicBezTo>
                    <a:cubicBezTo>
                      <a:pt x="10087" y="9268"/>
                      <a:pt x="9797" y="11328"/>
                      <a:pt x="9510" y="13258"/>
                    </a:cubicBezTo>
                    <a:lnTo>
                      <a:pt x="9510" y="13258"/>
                    </a:lnTo>
                    <a:cubicBezTo>
                      <a:pt x="6847" y="9955"/>
                      <a:pt x="4530" y="7096"/>
                      <a:pt x="2838" y="5005"/>
                    </a:cubicBezTo>
                    <a:cubicBezTo>
                      <a:pt x="2012" y="4025"/>
                      <a:pt x="1290" y="3199"/>
                      <a:pt x="774" y="2580"/>
                    </a:cubicBezTo>
                    <a:cubicBezTo>
                      <a:pt x="568" y="2271"/>
                      <a:pt x="310" y="1961"/>
                      <a:pt x="0" y="1703"/>
                    </a:cubicBezTo>
                    <a:lnTo>
                      <a:pt x="0" y="1703"/>
                    </a:lnTo>
                    <a:cubicBezTo>
                      <a:pt x="207" y="2064"/>
                      <a:pt x="413" y="2374"/>
                      <a:pt x="671" y="2683"/>
                    </a:cubicBezTo>
                    <a:lnTo>
                      <a:pt x="2631" y="5211"/>
                    </a:lnTo>
                    <a:cubicBezTo>
                      <a:pt x="4385" y="7378"/>
                      <a:pt x="6758" y="10370"/>
                      <a:pt x="9493" y="13878"/>
                    </a:cubicBezTo>
                    <a:lnTo>
                      <a:pt x="9802" y="14239"/>
                    </a:lnTo>
                    <a:lnTo>
                      <a:pt x="9854" y="13775"/>
                    </a:lnTo>
                    <a:lnTo>
                      <a:pt x="10834" y="7223"/>
                    </a:lnTo>
                    <a:lnTo>
                      <a:pt x="11745" y="1036"/>
                    </a:lnTo>
                    <a:lnTo>
                      <a:pt x="18314" y="9235"/>
                    </a:lnTo>
                    <a:cubicBezTo>
                      <a:pt x="19140" y="10215"/>
                      <a:pt x="19810" y="11041"/>
                      <a:pt x="20326" y="11660"/>
                    </a:cubicBezTo>
                    <a:cubicBezTo>
                      <a:pt x="20584" y="11969"/>
                      <a:pt x="20842" y="12227"/>
                      <a:pt x="21100" y="12537"/>
                    </a:cubicBezTo>
                    <a:cubicBezTo>
                      <a:pt x="20894" y="12176"/>
                      <a:pt x="20687" y="11866"/>
                      <a:pt x="20429" y="11557"/>
                    </a:cubicBezTo>
                    <a:lnTo>
                      <a:pt x="18520" y="9029"/>
                    </a:lnTo>
                    <a:lnTo>
                      <a:pt x="11762" y="414"/>
                    </a:lnTo>
                    <a:lnTo>
                      <a:pt x="1145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317;p46">
                <a:extLst>
                  <a:ext uri="{FF2B5EF4-FFF2-40B4-BE49-F238E27FC236}">
                    <a16:creationId xmlns:a16="http://schemas.microsoft.com/office/drawing/2014/main" id="{B394BBB6-8A25-41DB-80B6-8B041EA74585}"/>
                  </a:ext>
                </a:extLst>
              </p:cNvPr>
              <p:cNvSpPr/>
              <p:nvPr/>
            </p:nvSpPr>
            <p:spPr>
              <a:xfrm>
                <a:off x="2072100" y="3862475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327" y="1"/>
                    </a:moveTo>
                    <a:cubicBezTo>
                      <a:pt x="20133" y="1"/>
                      <a:pt x="19940" y="14"/>
                      <a:pt x="19759" y="40"/>
                    </a:cubicBezTo>
                    <a:lnTo>
                      <a:pt x="16561" y="194"/>
                    </a:lnTo>
                    <a:cubicBezTo>
                      <a:pt x="13775" y="349"/>
                      <a:pt x="9957" y="607"/>
                      <a:pt x="5521" y="865"/>
                    </a:cubicBezTo>
                    <a:lnTo>
                      <a:pt x="5057" y="865"/>
                    </a:lnTo>
                    <a:lnTo>
                      <a:pt x="5366" y="1226"/>
                    </a:lnTo>
                    <a:lnTo>
                      <a:pt x="10215" y="5766"/>
                    </a:lnTo>
                    <a:lnTo>
                      <a:pt x="14765" y="10028"/>
                    </a:lnTo>
                    <a:lnTo>
                      <a:pt x="14765" y="10028"/>
                    </a:lnTo>
                    <a:cubicBezTo>
                      <a:pt x="10574" y="10323"/>
                      <a:pt x="6972" y="10571"/>
                      <a:pt x="4283" y="10770"/>
                    </a:cubicBezTo>
                    <a:cubicBezTo>
                      <a:pt x="2993" y="10873"/>
                      <a:pt x="1910" y="10976"/>
                      <a:pt x="1136" y="11028"/>
                    </a:cubicBezTo>
                    <a:cubicBezTo>
                      <a:pt x="723" y="11028"/>
                      <a:pt x="362" y="11079"/>
                      <a:pt x="1" y="11183"/>
                    </a:cubicBezTo>
                    <a:lnTo>
                      <a:pt x="1136" y="11183"/>
                    </a:lnTo>
                    <a:cubicBezTo>
                      <a:pt x="1910" y="11131"/>
                      <a:pt x="2993" y="11079"/>
                      <a:pt x="4283" y="11028"/>
                    </a:cubicBezTo>
                    <a:cubicBezTo>
                      <a:pt x="7068" y="10873"/>
                      <a:pt x="10886" y="10667"/>
                      <a:pt x="15271" y="10409"/>
                    </a:cubicBezTo>
                    <a:lnTo>
                      <a:pt x="15735" y="10409"/>
                    </a:lnTo>
                    <a:lnTo>
                      <a:pt x="15374" y="10048"/>
                    </a:lnTo>
                    <a:cubicBezTo>
                      <a:pt x="13878" y="8655"/>
                      <a:pt x="12227" y="7056"/>
                      <a:pt x="10525" y="5456"/>
                    </a:cubicBezTo>
                    <a:lnTo>
                      <a:pt x="6021" y="1240"/>
                    </a:lnTo>
                    <a:lnTo>
                      <a:pt x="6021" y="1240"/>
                    </a:lnTo>
                    <a:lnTo>
                      <a:pt x="16561" y="452"/>
                    </a:lnTo>
                    <a:lnTo>
                      <a:pt x="19759" y="194"/>
                    </a:lnTo>
                    <a:cubicBezTo>
                      <a:pt x="20120" y="143"/>
                      <a:pt x="20533" y="91"/>
                      <a:pt x="20894" y="40"/>
                    </a:cubicBezTo>
                    <a:cubicBezTo>
                      <a:pt x="20713" y="14"/>
                      <a:pt x="20520" y="1"/>
                      <a:pt x="203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318;p46">
                <a:extLst>
                  <a:ext uri="{FF2B5EF4-FFF2-40B4-BE49-F238E27FC236}">
                    <a16:creationId xmlns:a16="http://schemas.microsoft.com/office/drawing/2014/main" id="{8EC9D032-5DFC-4429-BB86-78914BFD641B}"/>
                  </a:ext>
                </a:extLst>
              </p:cNvPr>
              <p:cNvSpPr/>
              <p:nvPr/>
            </p:nvSpPr>
            <p:spPr>
              <a:xfrm>
                <a:off x="2128850" y="4872000"/>
                <a:ext cx="532675" cy="357275"/>
              </a:xfrm>
              <a:custGeom>
                <a:avLst/>
                <a:gdLst/>
                <a:ahLst/>
                <a:cxnLst/>
                <a:rect l="l" t="t" r="r" b="b"/>
                <a:pathLst>
                  <a:path w="21307" h="14291" extrusionOk="0">
                    <a:moveTo>
                      <a:pt x="1" y="1961"/>
                    </a:moveTo>
                    <a:cubicBezTo>
                      <a:pt x="32" y="1987"/>
                      <a:pt x="63" y="2013"/>
                      <a:pt x="94" y="2040"/>
                    </a:cubicBezTo>
                    <a:lnTo>
                      <a:pt x="94" y="2040"/>
                    </a:lnTo>
                    <a:cubicBezTo>
                      <a:pt x="79" y="2013"/>
                      <a:pt x="66" y="1987"/>
                      <a:pt x="52" y="1961"/>
                    </a:cubicBezTo>
                    <a:close/>
                    <a:moveTo>
                      <a:pt x="11453" y="0"/>
                    </a:moveTo>
                    <a:lnTo>
                      <a:pt x="11350" y="516"/>
                    </a:lnTo>
                    <a:cubicBezTo>
                      <a:pt x="11092" y="2580"/>
                      <a:pt x="10834" y="4798"/>
                      <a:pt x="10525" y="7171"/>
                    </a:cubicBezTo>
                    <a:cubicBezTo>
                      <a:pt x="10238" y="9318"/>
                      <a:pt x="9996" y="11376"/>
                      <a:pt x="9758" y="13264"/>
                    </a:cubicBezTo>
                    <a:lnTo>
                      <a:pt x="9758" y="13264"/>
                    </a:lnTo>
                    <a:lnTo>
                      <a:pt x="2890" y="5211"/>
                    </a:lnTo>
                    <a:cubicBezTo>
                      <a:pt x="2064" y="4179"/>
                      <a:pt x="1342" y="3405"/>
                      <a:pt x="826" y="2786"/>
                    </a:cubicBezTo>
                    <a:cubicBezTo>
                      <a:pt x="595" y="2508"/>
                      <a:pt x="363" y="2272"/>
                      <a:pt x="94" y="2040"/>
                    </a:cubicBezTo>
                    <a:lnTo>
                      <a:pt x="94" y="2040"/>
                    </a:lnTo>
                    <a:cubicBezTo>
                      <a:pt x="251" y="2323"/>
                      <a:pt x="487" y="2606"/>
                      <a:pt x="723" y="2889"/>
                    </a:cubicBezTo>
                    <a:cubicBezTo>
                      <a:pt x="1239" y="3508"/>
                      <a:pt x="1910" y="4334"/>
                      <a:pt x="2735" y="5365"/>
                    </a:cubicBezTo>
                    <a:cubicBezTo>
                      <a:pt x="4489" y="7532"/>
                      <a:pt x="6914" y="10473"/>
                      <a:pt x="9751" y="13877"/>
                    </a:cubicBezTo>
                    <a:lnTo>
                      <a:pt x="10009" y="14290"/>
                    </a:lnTo>
                    <a:lnTo>
                      <a:pt x="10112" y="13774"/>
                    </a:lnTo>
                    <a:cubicBezTo>
                      <a:pt x="10370" y="11762"/>
                      <a:pt x="10628" y="9544"/>
                      <a:pt x="10937" y="7223"/>
                    </a:cubicBezTo>
                    <a:cubicBezTo>
                      <a:pt x="11222" y="5041"/>
                      <a:pt x="11463" y="2991"/>
                      <a:pt x="11740" y="1071"/>
                    </a:cubicBezTo>
                    <a:lnTo>
                      <a:pt x="11740" y="1071"/>
                    </a:lnTo>
                    <a:cubicBezTo>
                      <a:pt x="14436" y="4258"/>
                      <a:pt x="16785" y="7049"/>
                      <a:pt x="18469" y="9080"/>
                    </a:cubicBezTo>
                    <a:lnTo>
                      <a:pt x="20533" y="11504"/>
                    </a:lnTo>
                    <a:cubicBezTo>
                      <a:pt x="20791" y="11762"/>
                      <a:pt x="21049" y="12072"/>
                      <a:pt x="21307" y="12330"/>
                    </a:cubicBezTo>
                    <a:cubicBezTo>
                      <a:pt x="21100" y="11969"/>
                      <a:pt x="20894" y="11711"/>
                      <a:pt x="20636" y="11401"/>
                    </a:cubicBezTo>
                    <a:lnTo>
                      <a:pt x="18676" y="8925"/>
                    </a:lnTo>
                    <a:cubicBezTo>
                      <a:pt x="16922" y="6758"/>
                      <a:pt x="14497" y="3818"/>
                      <a:pt x="11763" y="361"/>
                    </a:cubicBezTo>
                    <a:lnTo>
                      <a:pt x="1145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19;p46">
                <a:extLst>
                  <a:ext uri="{FF2B5EF4-FFF2-40B4-BE49-F238E27FC236}">
                    <a16:creationId xmlns:a16="http://schemas.microsoft.com/office/drawing/2014/main" id="{7B12ACBA-A40D-4D27-9FAC-DD64B0694636}"/>
                  </a:ext>
                </a:extLst>
              </p:cNvPr>
              <p:cNvSpPr/>
              <p:nvPr/>
            </p:nvSpPr>
            <p:spPr>
              <a:xfrm>
                <a:off x="775975" y="41446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893" y="1"/>
                    </a:moveTo>
                    <a:cubicBezTo>
                      <a:pt x="20532" y="1"/>
                      <a:pt x="20171" y="1"/>
                      <a:pt x="19758" y="52"/>
                    </a:cubicBezTo>
                    <a:lnTo>
                      <a:pt x="16560" y="207"/>
                    </a:lnTo>
                    <a:lnTo>
                      <a:pt x="5520" y="826"/>
                    </a:lnTo>
                    <a:lnTo>
                      <a:pt x="5056" y="878"/>
                    </a:lnTo>
                    <a:lnTo>
                      <a:pt x="5417" y="1187"/>
                    </a:lnTo>
                    <a:cubicBezTo>
                      <a:pt x="6913" y="2632"/>
                      <a:pt x="8564" y="4179"/>
                      <a:pt x="10215" y="5779"/>
                    </a:cubicBezTo>
                    <a:lnTo>
                      <a:pt x="14768" y="10044"/>
                    </a:lnTo>
                    <a:lnTo>
                      <a:pt x="14768" y="10044"/>
                    </a:lnTo>
                    <a:lnTo>
                      <a:pt x="4282" y="10783"/>
                    </a:lnTo>
                    <a:cubicBezTo>
                      <a:pt x="2992" y="10886"/>
                      <a:pt x="1960" y="10937"/>
                      <a:pt x="1135" y="11041"/>
                    </a:cubicBezTo>
                    <a:cubicBezTo>
                      <a:pt x="774" y="11041"/>
                      <a:pt x="361" y="11092"/>
                      <a:pt x="0" y="11144"/>
                    </a:cubicBezTo>
                    <a:cubicBezTo>
                      <a:pt x="206" y="11169"/>
                      <a:pt x="400" y="11182"/>
                      <a:pt x="587" y="11182"/>
                    </a:cubicBezTo>
                    <a:cubicBezTo>
                      <a:pt x="774" y="11182"/>
                      <a:pt x="955" y="11169"/>
                      <a:pt x="1135" y="11144"/>
                    </a:cubicBezTo>
                    <a:lnTo>
                      <a:pt x="4334" y="11041"/>
                    </a:lnTo>
                    <a:lnTo>
                      <a:pt x="15270" y="10421"/>
                    </a:lnTo>
                    <a:lnTo>
                      <a:pt x="15786" y="10370"/>
                    </a:lnTo>
                    <a:lnTo>
                      <a:pt x="15425" y="10060"/>
                    </a:lnTo>
                    <a:cubicBezTo>
                      <a:pt x="13877" y="8616"/>
                      <a:pt x="12226" y="7068"/>
                      <a:pt x="10524" y="5417"/>
                    </a:cubicBezTo>
                    <a:lnTo>
                      <a:pt x="6028" y="1256"/>
                    </a:lnTo>
                    <a:lnTo>
                      <a:pt x="6028" y="1256"/>
                    </a:lnTo>
                    <a:lnTo>
                      <a:pt x="16611" y="465"/>
                    </a:lnTo>
                    <a:lnTo>
                      <a:pt x="19758" y="155"/>
                    </a:lnTo>
                    <a:cubicBezTo>
                      <a:pt x="20171" y="155"/>
                      <a:pt x="20532" y="104"/>
                      <a:pt x="2089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20;p46">
                <a:extLst>
                  <a:ext uri="{FF2B5EF4-FFF2-40B4-BE49-F238E27FC236}">
                    <a16:creationId xmlns:a16="http://schemas.microsoft.com/office/drawing/2014/main" id="{58A0E3CD-9887-4345-BDEB-8FF3B28A02D4}"/>
                  </a:ext>
                </a:extLst>
              </p:cNvPr>
              <p:cNvSpPr/>
              <p:nvPr/>
            </p:nvSpPr>
            <p:spPr>
              <a:xfrm>
                <a:off x="1490450" y="48965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19759" y="0"/>
                    </a:moveTo>
                    <a:lnTo>
                      <a:pt x="16560" y="155"/>
                    </a:lnTo>
                    <a:cubicBezTo>
                      <a:pt x="13775" y="362"/>
                      <a:pt x="9957" y="568"/>
                      <a:pt x="5521" y="826"/>
                    </a:cubicBezTo>
                    <a:lnTo>
                      <a:pt x="5056" y="877"/>
                    </a:lnTo>
                    <a:lnTo>
                      <a:pt x="5366" y="1187"/>
                    </a:lnTo>
                    <a:lnTo>
                      <a:pt x="10215" y="5727"/>
                    </a:lnTo>
                    <a:lnTo>
                      <a:pt x="14763" y="10035"/>
                    </a:lnTo>
                    <a:lnTo>
                      <a:pt x="14763" y="10035"/>
                    </a:lnTo>
                    <a:cubicBezTo>
                      <a:pt x="10573" y="10284"/>
                      <a:pt x="6971" y="10532"/>
                      <a:pt x="4283" y="10731"/>
                    </a:cubicBezTo>
                    <a:cubicBezTo>
                      <a:pt x="2993" y="10834"/>
                      <a:pt x="1910" y="10937"/>
                      <a:pt x="1136" y="10989"/>
                    </a:cubicBezTo>
                    <a:cubicBezTo>
                      <a:pt x="723" y="11040"/>
                      <a:pt x="362" y="11040"/>
                      <a:pt x="1" y="11143"/>
                    </a:cubicBezTo>
                    <a:cubicBezTo>
                      <a:pt x="181" y="11169"/>
                      <a:pt x="362" y="11182"/>
                      <a:pt x="549" y="11182"/>
                    </a:cubicBezTo>
                    <a:cubicBezTo>
                      <a:pt x="736" y="11182"/>
                      <a:pt x="929" y="11169"/>
                      <a:pt x="1136" y="11143"/>
                    </a:cubicBezTo>
                    <a:cubicBezTo>
                      <a:pt x="1910" y="11092"/>
                      <a:pt x="2993" y="11040"/>
                      <a:pt x="4283" y="10989"/>
                    </a:cubicBezTo>
                    <a:cubicBezTo>
                      <a:pt x="7068" y="10834"/>
                      <a:pt x="10834" y="10628"/>
                      <a:pt x="15271" y="10421"/>
                    </a:cubicBezTo>
                    <a:lnTo>
                      <a:pt x="15735" y="10370"/>
                    </a:lnTo>
                    <a:lnTo>
                      <a:pt x="15374" y="10060"/>
                    </a:lnTo>
                    <a:cubicBezTo>
                      <a:pt x="13878" y="8616"/>
                      <a:pt x="12227" y="7068"/>
                      <a:pt x="10473" y="5417"/>
                    </a:cubicBezTo>
                    <a:cubicBezTo>
                      <a:pt x="8946" y="3937"/>
                      <a:pt x="7418" y="2546"/>
                      <a:pt x="6013" y="1202"/>
                    </a:cubicBezTo>
                    <a:lnTo>
                      <a:pt x="6013" y="1202"/>
                    </a:lnTo>
                    <a:lnTo>
                      <a:pt x="16560" y="413"/>
                    </a:lnTo>
                    <a:lnTo>
                      <a:pt x="19759" y="155"/>
                    </a:lnTo>
                    <a:cubicBezTo>
                      <a:pt x="20120" y="155"/>
                      <a:pt x="20481" y="104"/>
                      <a:pt x="208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1;p46">
                <a:extLst>
                  <a:ext uri="{FF2B5EF4-FFF2-40B4-BE49-F238E27FC236}">
                    <a16:creationId xmlns:a16="http://schemas.microsoft.com/office/drawing/2014/main" id="{43DCA63D-63BE-4074-B8C1-E2D812FDBB7F}"/>
                  </a:ext>
                </a:extLst>
              </p:cNvPr>
              <p:cNvSpPr/>
              <p:nvPr/>
            </p:nvSpPr>
            <p:spPr>
              <a:xfrm>
                <a:off x="3101275" y="2983875"/>
                <a:ext cx="522375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5" h="11183" extrusionOk="0">
                    <a:moveTo>
                      <a:pt x="20894" y="1"/>
                    </a:moveTo>
                    <a:cubicBezTo>
                      <a:pt x="20533" y="1"/>
                      <a:pt x="20120" y="1"/>
                      <a:pt x="19759" y="52"/>
                    </a:cubicBezTo>
                    <a:lnTo>
                      <a:pt x="16561" y="207"/>
                    </a:lnTo>
                    <a:cubicBezTo>
                      <a:pt x="13775" y="362"/>
                      <a:pt x="9957" y="568"/>
                      <a:pt x="5521" y="878"/>
                    </a:cubicBezTo>
                    <a:lnTo>
                      <a:pt x="5057" y="878"/>
                    </a:lnTo>
                    <a:lnTo>
                      <a:pt x="5418" y="1187"/>
                    </a:lnTo>
                    <a:lnTo>
                      <a:pt x="10215" y="5778"/>
                    </a:lnTo>
                    <a:lnTo>
                      <a:pt x="14768" y="10044"/>
                    </a:lnTo>
                    <a:lnTo>
                      <a:pt x="14768" y="10044"/>
                    </a:lnTo>
                    <a:cubicBezTo>
                      <a:pt x="10550" y="10338"/>
                      <a:pt x="6963" y="10584"/>
                      <a:pt x="4283" y="10782"/>
                    </a:cubicBezTo>
                    <a:cubicBezTo>
                      <a:pt x="2993" y="10886"/>
                      <a:pt x="1910" y="10937"/>
                      <a:pt x="1136" y="11040"/>
                    </a:cubicBezTo>
                    <a:cubicBezTo>
                      <a:pt x="723" y="11040"/>
                      <a:pt x="362" y="11092"/>
                      <a:pt x="1" y="11144"/>
                    </a:cubicBezTo>
                    <a:cubicBezTo>
                      <a:pt x="182" y="11169"/>
                      <a:pt x="375" y="11182"/>
                      <a:pt x="568" y="11182"/>
                    </a:cubicBezTo>
                    <a:cubicBezTo>
                      <a:pt x="762" y="11182"/>
                      <a:pt x="955" y="11169"/>
                      <a:pt x="1136" y="11144"/>
                    </a:cubicBezTo>
                    <a:cubicBezTo>
                      <a:pt x="1910" y="11144"/>
                      <a:pt x="2993" y="11092"/>
                      <a:pt x="4283" y="11040"/>
                    </a:cubicBezTo>
                    <a:cubicBezTo>
                      <a:pt x="7069" y="10886"/>
                      <a:pt x="10886" y="10679"/>
                      <a:pt x="15271" y="10421"/>
                    </a:cubicBezTo>
                    <a:lnTo>
                      <a:pt x="15735" y="10370"/>
                    </a:lnTo>
                    <a:lnTo>
                      <a:pt x="15426" y="10060"/>
                    </a:lnTo>
                    <a:cubicBezTo>
                      <a:pt x="13878" y="8616"/>
                      <a:pt x="12227" y="7068"/>
                      <a:pt x="10525" y="5469"/>
                    </a:cubicBezTo>
                    <a:lnTo>
                      <a:pt x="6025" y="1256"/>
                    </a:lnTo>
                    <a:lnTo>
                      <a:pt x="6025" y="1256"/>
                    </a:lnTo>
                    <a:lnTo>
                      <a:pt x="16561" y="465"/>
                    </a:lnTo>
                    <a:lnTo>
                      <a:pt x="19759" y="155"/>
                    </a:lnTo>
                    <a:cubicBezTo>
                      <a:pt x="20120" y="155"/>
                      <a:pt x="20533" y="104"/>
                      <a:pt x="20894" y="52"/>
                    </a:cubicBezTo>
                    <a:lnTo>
                      <a:pt x="208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22;p46">
                <a:extLst>
                  <a:ext uri="{FF2B5EF4-FFF2-40B4-BE49-F238E27FC236}">
                    <a16:creationId xmlns:a16="http://schemas.microsoft.com/office/drawing/2014/main" id="{937C0542-5C92-45DA-8016-2FB3A0FA64DD}"/>
                  </a:ext>
                </a:extLst>
              </p:cNvPr>
              <p:cNvSpPr/>
              <p:nvPr/>
            </p:nvSpPr>
            <p:spPr>
              <a:xfrm>
                <a:off x="2791750" y="4764050"/>
                <a:ext cx="1078225" cy="567300"/>
              </a:xfrm>
              <a:custGeom>
                <a:avLst/>
                <a:gdLst/>
                <a:ahLst/>
                <a:cxnLst/>
                <a:rect l="l" t="t" r="r" b="b"/>
                <a:pathLst>
                  <a:path w="43129" h="22692" extrusionOk="0">
                    <a:moveTo>
                      <a:pt x="21069" y="1"/>
                    </a:moveTo>
                    <a:cubicBezTo>
                      <a:pt x="20944" y="1"/>
                      <a:pt x="20833" y="12"/>
                      <a:pt x="20739" y="36"/>
                    </a:cubicBezTo>
                    <a:cubicBezTo>
                      <a:pt x="16045" y="1223"/>
                      <a:pt x="1910" y="5298"/>
                      <a:pt x="1910" y="5298"/>
                    </a:cubicBezTo>
                    <a:lnTo>
                      <a:pt x="1" y="22168"/>
                    </a:lnTo>
                    <a:cubicBezTo>
                      <a:pt x="1" y="22168"/>
                      <a:pt x="4560" y="22691"/>
                      <a:pt x="8155" y="22691"/>
                    </a:cubicBezTo>
                    <a:cubicBezTo>
                      <a:pt x="9213" y="22691"/>
                      <a:pt x="10187" y="22646"/>
                      <a:pt x="10938" y="22529"/>
                    </a:cubicBezTo>
                    <a:cubicBezTo>
                      <a:pt x="14239" y="22065"/>
                      <a:pt x="18469" y="14997"/>
                      <a:pt x="18469" y="14997"/>
                    </a:cubicBezTo>
                    <a:cubicBezTo>
                      <a:pt x="18469" y="14997"/>
                      <a:pt x="23577" y="15358"/>
                      <a:pt x="26053" y="15668"/>
                    </a:cubicBezTo>
                    <a:cubicBezTo>
                      <a:pt x="28429" y="15965"/>
                      <a:pt x="29143" y="21631"/>
                      <a:pt x="31659" y="21631"/>
                    </a:cubicBezTo>
                    <a:cubicBezTo>
                      <a:pt x="31764" y="21631"/>
                      <a:pt x="31873" y="21621"/>
                      <a:pt x="31985" y="21600"/>
                    </a:cubicBezTo>
                    <a:cubicBezTo>
                      <a:pt x="34823" y="21084"/>
                      <a:pt x="33327" y="16338"/>
                      <a:pt x="33327" y="16338"/>
                    </a:cubicBezTo>
                    <a:lnTo>
                      <a:pt x="33327" y="16338"/>
                    </a:lnTo>
                    <a:cubicBezTo>
                      <a:pt x="33361" y="16339"/>
                      <a:pt x="33395" y="16340"/>
                      <a:pt x="33428" y="16340"/>
                    </a:cubicBezTo>
                    <a:cubicBezTo>
                      <a:pt x="36283" y="16340"/>
                      <a:pt x="34771" y="12005"/>
                      <a:pt x="34771" y="12005"/>
                    </a:cubicBezTo>
                    <a:lnTo>
                      <a:pt x="34771" y="12005"/>
                    </a:lnTo>
                    <a:cubicBezTo>
                      <a:pt x="37329" y="13208"/>
                      <a:pt x="39324" y="13815"/>
                      <a:pt x="40677" y="13815"/>
                    </a:cubicBezTo>
                    <a:cubicBezTo>
                      <a:pt x="41643" y="13815"/>
                      <a:pt x="42281" y="13505"/>
                      <a:pt x="42561" y="12882"/>
                    </a:cubicBezTo>
                    <a:cubicBezTo>
                      <a:pt x="43128" y="11489"/>
                      <a:pt x="35700" y="7104"/>
                      <a:pt x="35700" y="7104"/>
                    </a:cubicBezTo>
                    <a:cubicBezTo>
                      <a:pt x="30614" y="3877"/>
                      <a:pt x="23350" y="1"/>
                      <a:pt x="2106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23;p46">
                <a:extLst>
                  <a:ext uri="{FF2B5EF4-FFF2-40B4-BE49-F238E27FC236}">
                    <a16:creationId xmlns:a16="http://schemas.microsoft.com/office/drawing/2014/main" id="{CF804D00-D2E6-4074-A654-F6C5454EA2B7}"/>
                  </a:ext>
                </a:extLst>
              </p:cNvPr>
              <p:cNvSpPr/>
              <p:nvPr/>
            </p:nvSpPr>
            <p:spPr>
              <a:xfrm>
                <a:off x="3440475" y="4920825"/>
                <a:ext cx="194775" cy="12160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864" extrusionOk="0">
                    <a:moveTo>
                      <a:pt x="79" y="0"/>
                    </a:moveTo>
                    <a:cubicBezTo>
                      <a:pt x="66" y="0"/>
                      <a:pt x="57" y="3"/>
                      <a:pt x="52" y="8"/>
                    </a:cubicBezTo>
                    <a:cubicBezTo>
                      <a:pt x="1" y="111"/>
                      <a:pt x="1651" y="1297"/>
                      <a:pt x="3767" y="2587"/>
                    </a:cubicBezTo>
                    <a:cubicBezTo>
                      <a:pt x="5784" y="3866"/>
                      <a:pt x="7473" y="4864"/>
                      <a:pt x="7714" y="4864"/>
                    </a:cubicBezTo>
                    <a:cubicBezTo>
                      <a:pt x="7726" y="4864"/>
                      <a:pt x="7734" y="4862"/>
                      <a:pt x="7739" y="4857"/>
                    </a:cubicBezTo>
                    <a:cubicBezTo>
                      <a:pt x="7790" y="4754"/>
                      <a:pt x="6140" y="3567"/>
                      <a:pt x="4024" y="2226"/>
                    </a:cubicBezTo>
                    <a:cubicBezTo>
                      <a:pt x="2012" y="950"/>
                      <a:pt x="326" y="0"/>
                      <a:pt x="7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24;p46">
                <a:extLst>
                  <a:ext uri="{FF2B5EF4-FFF2-40B4-BE49-F238E27FC236}">
                    <a16:creationId xmlns:a16="http://schemas.microsoft.com/office/drawing/2014/main" id="{2F66E240-E11B-4BF5-9F10-5C06AE22D769}"/>
                  </a:ext>
                </a:extLst>
              </p:cNvPr>
              <p:cNvSpPr/>
              <p:nvPr/>
            </p:nvSpPr>
            <p:spPr>
              <a:xfrm>
                <a:off x="3419850" y="4989150"/>
                <a:ext cx="232150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9286" h="4248" extrusionOk="0">
                    <a:moveTo>
                      <a:pt x="80" y="0"/>
                    </a:moveTo>
                    <a:cubicBezTo>
                      <a:pt x="64" y="0"/>
                      <a:pt x="55" y="3"/>
                      <a:pt x="52" y="9"/>
                    </a:cubicBezTo>
                    <a:cubicBezTo>
                      <a:pt x="0" y="112"/>
                      <a:pt x="2012" y="1144"/>
                      <a:pt x="4540" y="2330"/>
                    </a:cubicBezTo>
                    <a:cubicBezTo>
                      <a:pt x="6981" y="3404"/>
                      <a:pt x="8960" y="4247"/>
                      <a:pt x="9209" y="4247"/>
                    </a:cubicBezTo>
                    <a:cubicBezTo>
                      <a:pt x="9223" y="4247"/>
                      <a:pt x="9232" y="4245"/>
                      <a:pt x="9234" y="4239"/>
                    </a:cubicBezTo>
                    <a:cubicBezTo>
                      <a:pt x="9286" y="4136"/>
                      <a:pt x="7274" y="3104"/>
                      <a:pt x="4746" y="1918"/>
                    </a:cubicBezTo>
                    <a:cubicBezTo>
                      <a:pt x="2361" y="798"/>
                      <a:pt x="344" y="0"/>
                      <a:pt x="8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25;p46">
                <a:extLst>
                  <a:ext uri="{FF2B5EF4-FFF2-40B4-BE49-F238E27FC236}">
                    <a16:creationId xmlns:a16="http://schemas.microsoft.com/office/drawing/2014/main" id="{163CF233-8B6D-4F81-8996-CADC1B9FF3E4}"/>
                  </a:ext>
                </a:extLst>
              </p:cNvPr>
              <p:cNvSpPr/>
              <p:nvPr/>
            </p:nvSpPr>
            <p:spPr>
              <a:xfrm>
                <a:off x="3458525" y="5152125"/>
                <a:ext cx="1586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959" extrusionOk="0">
                    <a:moveTo>
                      <a:pt x="333" y="1"/>
                    </a:moveTo>
                    <a:cubicBezTo>
                      <a:pt x="152" y="1"/>
                      <a:pt x="52" y="14"/>
                      <a:pt x="52" y="41"/>
                    </a:cubicBezTo>
                    <a:cubicBezTo>
                      <a:pt x="1" y="196"/>
                      <a:pt x="1394" y="454"/>
                      <a:pt x="3148" y="712"/>
                    </a:cubicBezTo>
                    <a:cubicBezTo>
                      <a:pt x="4432" y="863"/>
                      <a:pt x="5550" y="959"/>
                      <a:pt x="6057" y="959"/>
                    </a:cubicBezTo>
                    <a:cubicBezTo>
                      <a:pt x="6242" y="959"/>
                      <a:pt x="6346" y="946"/>
                      <a:pt x="6346" y="918"/>
                    </a:cubicBezTo>
                    <a:cubicBezTo>
                      <a:pt x="6346" y="815"/>
                      <a:pt x="4953" y="506"/>
                      <a:pt x="3199" y="248"/>
                    </a:cubicBezTo>
                    <a:cubicBezTo>
                      <a:pt x="1915" y="97"/>
                      <a:pt x="825" y="1"/>
                      <a:pt x="3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26;p46">
                <a:extLst>
                  <a:ext uri="{FF2B5EF4-FFF2-40B4-BE49-F238E27FC236}">
                    <a16:creationId xmlns:a16="http://schemas.microsoft.com/office/drawing/2014/main" id="{A93CB07A-162A-4728-A42C-F3FAA6F97F85}"/>
                  </a:ext>
                </a:extLst>
              </p:cNvPr>
              <p:cNvSpPr/>
              <p:nvPr/>
            </p:nvSpPr>
            <p:spPr>
              <a:xfrm>
                <a:off x="2082425" y="238475"/>
                <a:ext cx="1609575" cy="1111500"/>
              </a:xfrm>
              <a:custGeom>
                <a:avLst/>
                <a:gdLst/>
                <a:ahLst/>
                <a:cxnLst/>
                <a:rect l="l" t="t" r="r" b="b"/>
                <a:pathLst>
                  <a:path w="64383" h="44460" extrusionOk="0">
                    <a:moveTo>
                      <a:pt x="48824" y="1"/>
                    </a:moveTo>
                    <a:cubicBezTo>
                      <a:pt x="46836" y="1"/>
                      <a:pt x="44828" y="402"/>
                      <a:pt x="42922" y="1224"/>
                    </a:cubicBezTo>
                    <a:cubicBezTo>
                      <a:pt x="40445" y="2359"/>
                      <a:pt x="38279" y="4216"/>
                      <a:pt x="35596" y="4887"/>
                    </a:cubicBezTo>
                    <a:cubicBezTo>
                      <a:pt x="34771" y="5087"/>
                      <a:pt x="33939" y="5166"/>
                      <a:pt x="33102" y="5166"/>
                    </a:cubicBezTo>
                    <a:cubicBezTo>
                      <a:pt x="30697" y="5166"/>
                      <a:pt x="28257" y="4509"/>
                      <a:pt x="25846" y="4165"/>
                    </a:cubicBezTo>
                    <a:cubicBezTo>
                      <a:pt x="25164" y="4078"/>
                      <a:pt x="24454" y="4028"/>
                      <a:pt x="23741" y="4028"/>
                    </a:cubicBezTo>
                    <a:cubicBezTo>
                      <a:pt x="21062" y="4028"/>
                      <a:pt x="18348" y="4739"/>
                      <a:pt x="16921" y="6899"/>
                    </a:cubicBezTo>
                    <a:cubicBezTo>
                      <a:pt x="15735" y="8653"/>
                      <a:pt x="15632" y="11077"/>
                      <a:pt x="14136" y="12573"/>
                    </a:cubicBezTo>
                    <a:cubicBezTo>
                      <a:pt x="12021" y="14585"/>
                      <a:pt x="8564" y="13708"/>
                      <a:pt x="5778" y="14534"/>
                    </a:cubicBezTo>
                    <a:cubicBezTo>
                      <a:pt x="2993" y="15359"/>
                      <a:pt x="929" y="17732"/>
                      <a:pt x="413" y="20621"/>
                    </a:cubicBezTo>
                    <a:cubicBezTo>
                      <a:pt x="1" y="23510"/>
                      <a:pt x="929" y="26399"/>
                      <a:pt x="2993" y="28463"/>
                    </a:cubicBezTo>
                    <a:cubicBezTo>
                      <a:pt x="4128" y="29649"/>
                      <a:pt x="5624" y="30629"/>
                      <a:pt x="6294" y="32125"/>
                    </a:cubicBezTo>
                    <a:cubicBezTo>
                      <a:pt x="7171" y="34034"/>
                      <a:pt x="6449" y="36304"/>
                      <a:pt x="6088" y="38419"/>
                    </a:cubicBezTo>
                    <a:cubicBezTo>
                      <a:pt x="5675" y="40534"/>
                      <a:pt x="5933" y="43165"/>
                      <a:pt x="7842" y="44145"/>
                    </a:cubicBezTo>
                    <a:cubicBezTo>
                      <a:pt x="8275" y="44362"/>
                      <a:pt x="8719" y="44460"/>
                      <a:pt x="9149" y="44460"/>
                    </a:cubicBezTo>
                    <a:cubicBezTo>
                      <a:pt x="10974" y="44460"/>
                      <a:pt x="12544" y="42693"/>
                      <a:pt x="11917" y="40689"/>
                    </a:cubicBezTo>
                    <a:lnTo>
                      <a:pt x="57212" y="25367"/>
                    </a:lnTo>
                    <a:cubicBezTo>
                      <a:pt x="59172" y="24439"/>
                      <a:pt x="60719" y="22891"/>
                      <a:pt x="61648" y="20931"/>
                    </a:cubicBezTo>
                    <a:cubicBezTo>
                      <a:pt x="64382" y="15462"/>
                      <a:pt x="63454" y="8911"/>
                      <a:pt x="59327" y="4423"/>
                    </a:cubicBezTo>
                    <a:cubicBezTo>
                      <a:pt x="56497" y="1524"/>
                      <a:pt x="52698" y="1"/>
                      <a:pt x="48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27;p46">
                <a:extLst>
                  <a:ext uri="{FF2B5EF4-FFF2-40B4-BE49-F238E27FC236}">
                    <a16:creationId xmlns:a16="http://schemas.microsoft.com/office/drawing/2014/main" id="{6D6B761E-A930-4C11-B116-BB09108633C7}"/>
                  </a:ext>
                </a:extLst>
              </p:cNvPr>
              <p:cNvSpPr/>
              <p:nvPr/>
            </p:nvSpPr>
            <p:spPr>
              <a:xfrm>
                <a:off x="2357125" y="661875"/>
                <a:ext cx="1194300" cy="2327175"/>
              </a:xfrm>
              <a:custGeom>
                <a:avLst/>
                <a:gdLst/>
                <a:ahLst/>
                <a:cxnLst/>
                <a:rect l="l" t="t" r="r" b="b"/>
                <a:pathLst>
                  <a:path w="47772" h="93087" extrusionOk="0">
                    <a:moveTo>
                      <a:pt x="27279" y="0"/>
                    </a:moveTo>
                    <a:cubicBezTo>
                      <a:pt x="18388" y="0"/>
                      <a:pt x="9543" y="2653"/>
                      <a:pt x="1961" y="7864"/>
                    </a:cubicBezTo>
                    <a:lnTo>
                      <a:pt x="1" y="9205"/>
                    </a:lnTo>
                    <a:lnTo>
                      <a:pt x="929" y="77146"/>
                    </a:lnTo>
                    <a:cubicBezTo>
                      <a:pt x="1084" y="85968"/>
                      <a:pt x="8306" y="93087"/>
                      <a:pt x="17128" y="93087"/>
                    </a:cubicBezTo>
                    <a:cubicBezTo>
                      <a:pt x="26156" y="93087"/>
                      <a:pt x="33430" y="85710"/>
                      <a:pt x="33275" y="76682"/>
                    </a:cubicBezTo>
                    <a:lnTo>
                      <a:pt x="33069" y="61257"/>
                    </a:lnTo>
                    <a:cubicBezTo>
                      <a:pt x="33069" y="61257"/>
                      <a:pt x="46069" y="59968"/>
                      <a:pt x="46894" y="47122"/>
                    </a:cubicBezTo>
                    <a:cubicBezTo>
                      <a:pt x="47771" y="34277"/>
                      <a:pt x="47152" y="4665"/>
                      <a:pt x="47152" y="4665"/>
                    </a:cubicBezTo>
                    <a:cubicBezTo>
                      <a:pt x="40860" y="1541"/>
                      <a:pt x="34056" y="0"/>
                      <a:pt x="27279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28;p46">
                <a:extLst>
                  <a:ext uri="{FF2B5EF4-FFF2-40B4-BE49-F238E27FC236}">
                    <a16:creationId xmlns:a16="http://schemas.microsoft.com/office/drawing/2014/main" id="{95D18C4A-5571-47FB-B31B-B276295EE8F9}"/>
                  </a:ext>
                </a:extLst>
              </p:cNvPr>
              <p:cNvSpPr/>
              <p:nvPr/>
            </p:nvSpPr>
            <p:spPr>
              <a:xfrm>
                <a:off x="3394050" y="1263750"/>
                <a:ext cx="121250" cy="96425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3857" extrusionOk="0">
                    <a:moveTo>
                      <a:pt x="2425" y="0"/>
                    </a:moveTo>
                    <a:cubicBezTo>
                      <a:pt x="2373" y="0"/>
                      <a:pt x="2322" y="13"/>
                      <a:pt x="2270" y="39"/>
                    </a:cubicBezTo>
                    <a:cubicBezTo>
                      <a:pt x="0" y="245"/>
                      <a:pt x="0" y="3547"/>
                      <a:pt x="2270" y="3856"/>
                    </a:cubicBezTo>
                    <a:lnTo>
                      <a:pt x="2580" y="3856"/>
                    </a:lnTo>
                    <a:cubicBezTo>
                      <a:pt x="4850" y="3599"/>
                      <a:pt x="4850" y="297"/>
                      <a:pt x="2580" y="39"/>
                    </a:cubicBezTo>
                    <a:cubicBezTo>
                      <a:pt x="2528" y="13"/>
                      <a:pt x="2477" y="0"/>
                      <a:pt x="24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329;p46">
                <a:extLst>
                  <a:ext uri="{FF2B5EF4-FFF2-40B4-BE49-F238E27FC236}">
                    <a16:creationId xmlns:a16="http://schemas.microsoft.com/office/drawing/2014/main" id="{9A03E57D-7F3B-4125-AD85-A4D1D75AA7D5}"/>
                  </a:ext>
                </a:extLst>
              </p:cNvPr>
              <p:cNvSpPr/>
              <p:nvPr/>
            </p:nvSpPr>
            <p:spPr>
              <a:xfrm>
                <a:off x="3348900" y="1207150"/>
                <a:ext cx="167700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2021" extrusionOk="0">
                    <a:moveTo>
                      <a:pt x="3215" y="0"/>
                    </a:moveTo>
                    <a:cubicBezTo>
                      <a:pt x="2387" y="0"/>
                      <a:pt x="1553" y="235"/>
                      <a:pt x="826" y="704"/>
                    </a:cubicBezTo>
                    <a:cubicBezTo>
                      <a:pt x="207" y="1065"/>
                      <a:pt x="1" y="1478"/>
                      <a:pt x="104" y="1581"/>
                    </a:cubicBezTo>
                    <a:cubicBezTo>
                      <a:pt x="127" y="1604"/>
                      <a:pt x="164" y="1614"/>
                      <a:pt x="213" y="1614"/>
                    </a:cubicBezTo>
                    <a:cubicBezTo>
                      <a:pt x="579" y="1614"/>
                      <a:pt x="1646" y="1056"/>
                      <a:pt x="3090" y="1056"/>
                    </a:cubicBezTo>
                    <a:cubicBezTo>
                      <a:pt x="3193" y="1056"/>
                      <a:pt x="3299" y="1059"/>
                      <a:pt x="3406" y="1065"/>
                    </a:cubicBezTo>
                    <a:cubicBezTo>
                      <a:pt x="5001" y="1159"/>
                      <a:pt x="6127" y="2021"/>
                      <a:pt x="6512" y="2021"/>
                    </a:cubicBezTo>
                    <a:cubicBezTo>
                      <a:pt x="6550" y="2021"/>
                      <a:pt x="6581" y="2012"/>
                      <a:pt x="6604" y="1993"/>
                    </a:cubicBezTo>
                    <a:cubicBezTo>
                      <a:pt x="6707" y="1890"/>
                      <a:pt x="6501" y="1478"/>
                      <a:pt x="5985" y="1013"/>
                    </a:cubicBezTo>
                    <a:cubicBezTo>
                      <a:pt x="5197" y="338"/>
                      <a:pt x="4210" y="0"/>
                      <a:pt x="32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330;p46">
                <a:extLst>
                  <a:ext uri="{FF2B5EF4-FFF2-40B4-BE49-F238E27FC236}">
                    <a16:creationId xmlns:a16="http://schemas.microsoft.com/office/drawing/2014/main" id="{B141B612-4947-41C6-8F88-CF999BCA4D97}"/>
                  </a:ext>
                </a:extLst>
              </p:cNvPr>
              <p:cNvSpPr/>
              <p:nvPr/>
            </p:nvSpPr>
            <p:spPr>
              <a:xfrm>
                <a:off x="2914725" y="1259650"/>
                <a:ext cx="1208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746" extrusionOk="0">
                    <a:moveTo>
                      <a:pt x="2395" y="1"/>
                    </a:moveTo>
                    <a:cubicBezTo>
                      <a:pt x="1808" y="1"/>
                      <a:pt x="1238" y="286"/>
                      <a:pt x="860" y="822"/>
                    </a:cubicBezTo>
                    <a:cubicBezTo>
                      <a:pt x="1" y="2063"/>
                      <a:pt x="952" y="3745"/>
                      <a:pt x="2406" y="3745"/>
                    </a:cubicBezTo>
                    <a:cubicBezTo>
                      <a:pt x="2524" y="3745"/>
                      <a:pt x="2645" y="3734"/>
                      <a:pt x="2768" y="3711"/>
                    </a:cubicBezTo>
                    <a:cubicBezTo>
                      <a:pt x="4368" y="3401"/>
                      <a:pt x="4832" y="1286"/>
                      <a:pt x="3491" y="358"/>
                    </a:cubicBezTo>
                    <a:cubicBezTo>
                      <a:pt x="3149" y="117"/>
                      <a:pt x="2769" y="1"/>
                      <a:pt x="23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331;p46">
                <a:extLst>
                  <a:ext uri="{FF2B5EF4-FFF2-40B4-BE49-F238E27FC236}">
                    <a16:creationId xmlns:a16="http://schemas.microsoft.com/office/drawing/2014/main" id="{F363E3AE-49E5-4119-B5B6-A9313979F973}"/>
                  </a:ext>
                </a:extLst>
              </p:cNvPr>
              <p:cNvSpPr/>
              <p:nvPr/>
            </p:nvSpPr>
            <p:spPr>
              <a:xfrm>
                <a:off x="2866575" y="1219300"/>
                <a:ext cx="166375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051" extrusionOk="0">
                    <a:moveTo>
                      <a:pt x="3153" y="0"/>
                    </a:moveTo>
                    <a:cubicBezTo>
                      <a:pt x="2345" y="0"/>
                      <a:pt x="1534" y="225"/>
                      <a:pt x="825" y="682"/>
                    </a:cubicBezTo>
                    <a:cubicBezTo>
                      <a:pt x="206" y="1095"/>
                      <a:pt x="0" y="1507"/>
                      <a:pt x="103" y="1611"/>
                    </a:cubicBezTo>
                    <a:cubicBezTo>
                      <a:pt x="120" y="1634"/>
                      <a:pt x="153" y="1644"/>
                      <a:pt x="199" y="1644"/>
                    </a:cubicBezTo>
                    <a:cubicBezTo>
                      <a:pt x="540" y="1644"/>
                      <a:pt x="1640" y="1086"/>
                      <a:pt x="3089" y="1086"/>
                    </a:cubicBezTo>
                    <a:cubicBezTo>
                      <a:pt x="3192" y="1086"/>
                      <a:pt x="3298" y="1089"/>
                      <a:pt x="3405" y="1095"/>
                    </a:cubicBezTo>
                    <a:cubicBezTo>
                      <a:pt x="5000" y="1189"/>
                      <a:pt x="6126" y="2051"/>
                      <a:pt x="6472" y="2051"/>
                    </a:cubicBezTo>
                    <a:cubicBezTo>
                      <a:pt x="6506" y="2051"/>
                      <a:pt x="6533" y="2042"/>
                      <a:pt x="6552" y="2023"/>
                    </a:cubicBezTo>
                    <a:cubicBezTo>
                      <a:pt x="6655" y="1920"/>
                      <a:pt x="6500" y="1507"/>
                      <a:pt x="5984" y="1043"/>
                    </a:cubicBezTo>
                    <a:cubicBezTo>
                      <a:pt x="5180" y="354"/>
                      <a:pt x="4168" y="0"/>
                      <a:pt x="31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332;p46">
                <a:extLst>
                  <a:ext uri="{FF2B5EF4-FFF2-40B4-BE49-F238E27FC236}">
                    <a16:creationId xmlns:a16="http://schemas.microsoft.com/office/drawing/2014/main" id="{7536DDD6-8C86-4600-A8B8-8CABD3BCAD41}"/>
                  </a:ext>
                </a:extLst>
              </p:cNvPr>
              <p:cNvSpPr/>
              <p:nvPr/>
            </p:nvSpPr>
            <p:spPr>
              <a:xfrm>
                <a:off x="3176100" y="1258250"/>
                <a:ext cx="130275" cy="393400"/>
              </a:xfrm>
              <a:custGeom>
                <a:avLst/>
                <a:gdLst/>
                <a:ahLst/>
                <a:cxnLst/>
                <a:rect l="l" t="t" r="r" b="b"/>
                <a:pathLst>
                  <a:path w="5211" h="15736" extrusionOk="0">
                    <a:moveTo>
                      <a:pt x="464" y="15426"/>
                    </a:moveTo>
                    <a:lnTo>
                      <a:pt x="464" y="15477"/>
                    </a:lnTo>
                    <a:cubicBezTo>
                      <a:pt x="464" y="15467"/>
                      <a:pt x="469" y="15457"/>
                      <a:pt x="479" y="15447"/>
                    </a:cubicBezTo>
                    <a:lnTo>
                      <a:pt x="479" y="15447"/>
                    </a:lnTo>
                    <a:cubicBezTo>
                      <a:pt x="472" y="15440"/>
                      <a:pt x="467" y="15433"/>
                      <a:pt x="464" y="15426"/>
                    </a:cubicBezTo>
                    <a:close/>
                    <a:moveTo>
                      <a:pt x="315" y="1"/>
                    </a:moveTo>
                    <a:cubicBezTo>
                      <a:pt x="313" y="1"/>
                      <a:pt x="311" y="1"/>
                      <a:pt x="310" y="1"/>
                    </a:cubicBezTo>
                    <a:cubicBezTo>
                      <a:pt x="0" y="104"/>
                      <a:pt x="1135" y="4386"/>
                      <a:pt x="2786" y="9648"/>
                    </a:cubicBezTo>
                    <a:cubicBezTo>
                      <a:pt x="3199" y="10886"/>
                      <a:pt x="3611" y="12124"/>
                      <a:pt x="4024" y="13311"/>
                    </a:cubicBezTo>
                    <a:cubicBezTo>
                      <a:pt x="4230" y="13723"/>
                      <a:pt x="4282" y="14188"/>
                      <a:pt x="4282" y="14652"/>
                    </a:cubicBezTo>
                    <a:cubicBezTo>
                      <a:pt x="4230" y="14910"/>
                      <a:pt x="3869" y="14962"/>
                      <a:pt x="3405" y="15013"/>
                    </a:cubicBezTo>
                    <a:cubicBezTo>
                      <a:pt x="1716" y="15158"/>
                      <a:pt x="614" y="15303"/>
                      <a:pt x="479" y="15447"/>
                    </a:cubicBezTo>
                    <a:lnTo>
                      <a:pt x="479" y="15447"/>
                    </a:lnTo>
                    <a:cubicBezTo>
                      <a:pt x="620" y="15590"/>
                      <a:pt x="1684" y="15686"/>
                      <a:pt x="3405" y="15735"/>
                    </a:cubicBezTo>
                    <a:cubicBezTo>
                      <a:pt x="3663" y="15735"/>
                      <a:pt x="3921" y="15684"/>
                      <a:pt x="4179" y="15632"/>
                    </a:cubicBezTo>
                    <a:cubicBezTo>
                      <a:pt x="4591" y="15581"/>
                      <a:pt x="4901" y="15323"/>
                      <a:pt x="5056" y="14962"/>
                    </a:cubicBezTo>
                    <a:cubicBezTo>
                      <a:pt x="5210" y="14291"/>
                      <a:pt x="5159" y="13620"/>
                      <a:pt x="4901" y="13001"/>
                    </a:cubicBezTo>
                    <a:cubicBezTo>
                      <a:pt x="4540" y="11815"/>
                      <a:pt x="4127" y="10577"/>
                      <a:pt x="3766" y="9338"/>
                    </a:cubicBezTo>
                    <a:cubicBezTo>
                      <a:pt x="2125" y="4109"/>
                      <a:pt x="587" y="1"/>
                      <a:pt x="3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333;p46">
                <a:extLst>
                  <a:ext uri="{FF2B5EF4-FFF2-40B4-BE49-F238E27FC236}">
                    <a16:creationId xmlns:a16="http://schemas.microsoft.com/office/drawing/2014/main" id="{B8A070E5-84DB-4A20-A1EB-970B7391BF43}"/>
                  </a:ext>
                </a:extLst>
              </p:cNvPr>
              <p:cNvSpPr/>
              <p:nvPr/>
            </p:nvSpPr>
            <p:spPr>
              <a:xfrm>
                <a:off x="3014875" y="1685150"/>
                <a:ext cx="2412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5067" extrusionOk="0">
                    <a:moveTo>
                      <a:pt x="1084" y="1"/>
                    </a:moveTo>
                    <a:cubicBezTo>
                      <a:pt x="1084" y="1"/>
                      <a:pt x="1" y="3044"/>
                      <a:pt x="3767" y="4644"/>
                    </a:cubicBezTo>
                    <a:cubicBezTo>
                      <a:pt x="4470" y="4945"/>
                      <a:pt x="5123" y="5066"/>
                      <a:pt x="5717" y="5066"/>
                    </a:cubicBezTo>
                    <a:cubicBezTo>
                      <a:pt x="8176" y="5066"/>
                      <a:pt x="9648" y="2993"/>
                      <a:pt x="9648" y="2993"/>
                    </a:cubicBezTo>
                    <a:cubicBezTo>
                      <a:pt x="6655" y="2425"/>
                      <a:pt x="3767" y="1393"/>
                      <a:pt x="10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334;p46">
                <a:extLst>
                  <a:ext uri="{FF2B5EF4-FFF2-40B4-BE49-F238E27FC236}">
                    <a16:creationId xmlns:a16="http://schemas.microsoft.com/office/drawing/2014/main" id="{C3BC0882-CC7E-401F-91BC-FEF1E28F1A22}"/>
                  </a:ext>
                </a:extLst>
              </p:cNvPr>
              <p:cNvSpPr/>
              <p:nvPr/>
            </p:nvSpPr>
            <p:spPr>
              <a:xfrm>
                <a:off x="2772425" y="2046275"/>
                <a:ext cx="412725" cy="2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904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3294" y="9045"/>
                      <a:pt x="15446" y="9045"/>
                    </a:cubicBezTo>
                    <a:cubicBezTo>
                      <a:pt x="15743" y="9045"/>
                      <a:pt x="16046" y="9039"/>
                      <a:pt x="16353" y="9028"/>
                    </a:cubicBezTo>
                    <a:lnTo>
                      <a:pt x="16508" y="5675"/>
                    </a:lnTo>
                    <a:lnTo>
                      <a:pt x="16508" y="5675"/>
                    </a:lnTo>
                    <a:cubicBezTo>
                      <a:pt x="16508" y="5675"/>
                      <a:pt x="16456" y="5677"/>
                      <a:pt x="16356" y="5677"/>
                    </a:cubicBezTo>
                    <a:cubicBezTo>
                      <a:pt x="15203" y="5677"/>
                      <a:pt x="7689" y="5458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335;p46">
                <a:extLst>
                  <a:ext uri="{FF2B5EF4-FFF2-40B4-BE49-F238E27FC236}">
                    <a16:creationId xmlns:a16="http://schemas.microsoft.com/office/drawing/2014/main" id="{50752722-499E-41EC-A7D8-346F5B5D966A}"/>
                  </a:ext>
                </a:extLst>
              </p:cNvPr>
              <p:cNvSpPr/>
              <p:nvPr/>
            </p:nvSpPr>
            <p:spPr>
              <a:xfrm>
                <a:off x="2223000" y="577300"/>
                <a:ext cx="1324550" cy="755975"/>
              </a:xfrm>
              <a:custGeom>
                <a:avLst/>
                <a:gdLst/>
                <a:ahLst/>
                <a:cxnLst/>
                <a:rect l="l" t="t" r="r" b="b"/>
                <a:pathLst>
                  <a:path w="52982" h="30239" extrusionOk="0">
                    <a:moveTo>
                      <a:pt x="29509" y="1"/>
                    </a:moveTo>
                    <a:lnTo>
                      <a:pt x="15580" y="2941"/>
                    </a:lnTo>
                    <a:lnTo>
                      <a:pt x="2890" y="9441"/>
                    </a:lnTo>
                    <a:cubicBezTo>
                      <a:pt x="2890" y="9441"/>
                      <a:pt x="1" y="29870"/>
                      <a:pt x="5263" y="30231"/>
                    </a:cubicBezTo>
                    <a:cubicBezTo>
                      <a:pt x="5333" y="30236"/>
                      <a:pt x="5403" y="30238"/>
                      <a:pt x="5471" y="30238"/>
                    </a:cubicBezTo>
                    <a:cubicBezTo>
                      <a:pt x="10455" y="30238"/>
                      <a:pt x="9802" y="17437"/>
                      <a:pt x="9802" y="17437"/>
                    </a:cubicBezTo>
                    <a:cubicBezTo>
                      <a:pt x="16354" y="15322"/>
                      <a:pt x="16612" y="8409"/>
                      <a:pt x="18314" y="7017"/>
                    </a:cubicBezTo>
                    <a:cubicBezTo>
                      <a:pt x="18730" y="6679"/>
                      <a:pt x="19539" y="6518"/>
                      <a:pt x="20624" y="6518"/>
                    </a:cubicBezTo>
                    <a:cubicBezTo>
                      <a:pt x="23847" y="6518"/>
                      <a:pt x="29509" y="7938"/>
                      <a:pt x="34565" y="10370"/>
                    </a:cubicBezTo>
                    <a:cubicBezTo>
                      <a:pt x="38487" y="12223"/>
                      <a:pt x="42041" y="12795"/>
                      <a:pt x="44935" y="12795"/>
                    </a:cubicBezTo>
                    <a:cubicBezTo>
                      <a:pt x="49614" y="12795"/>
                      <a:pt x="52569" y="11298"/>
                      <a:pt x="52569" y="11298"/>
                    </a:cubicBezTo>
                    <a:lnTo>
                      <a:pt x="52981" y="4231"/>
                    </a:lnTo>
                    <a:lnTo>
                      <a:pt x="42715" y="1600"/>
                    </a:lnTo>
                    <a:lnTo>
                      <a:pt x="2950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336;p46">
                <a:extLst>
                  <a:ext uri="{FF2B5EF4-FFF2-40B4-BE49-F238E27FC236}">
                    <a16:creationId xmlns:a16="http://schemas.microsoft.com/office/drawing/2014/main" id="{A39851D6-EFDF-475A-9A90-BC69C2425F9C}"/>
                  </a:ext>
                </a:extLst>
              </p:cNvPr>
              <p:cNvSpPr/>
              <p:nvPr/>
            </p:nvSpPr>
            <p:spPr>
              <a:xfrm>
                <a:off x="2152325" y="1212950"/>
                <a:ext cx="225475" cy="337275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13491" extrusionOk="0">
                    <a:moveTo>
                      <a:pt x="5721" y="1"/>
                    </a:moveTo>
                    <a:cubicBezTo>
                      <a:pt x="3247" y="1"/>
                      <a:pt x="267" y="1088"/>
                      <a:pt x="145" y="6250"/>
                    </a:cubicBezTo>
                    <a:cubicBezTo>
                      <a:pt x="1" y="12416"/>
                      <a:pt x="4294" y="13491"/>
                      <a:pt x="6908" y="13491"/>
                    </a:cubicBezTo>
                    <a:cubicBezTo>
                      <a:pt x="8033" y="13491"/>
                      <a:pt x="8848" y="13292"/>
                      <a:pt x="8863" y="13214"/>
                    </a:cubicBezTo>
                    <a:cubicBezTo>
                      <a:pt x="8863" y="12956"/>
                      <a:pt x="9018" y="575"/>
                      <a:pt x="9018" y="575"/>
                    </a:cubicBezTo>
                    <a:cubicBezTo>
                      <a:pt x="8933" y="532"/>
                      <a:pt x="7451" y="1"/>
                      <a:pt x="572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337;p46">
                <a:extLst>
                  <a:ext uri="{FF2B5EF4-FFF2-40B4-BE49-F238E27FC236}">
                    <a16:creationId xmlns:a16="http://schemas.microsoft.com/office/drawing/2014/main" id="{DBCFD434-3DEE-4359-956B-6F033D8CAB39}"/>
                  </a:ext>
                </a:extLst>
              </p:cNvPr>
              <p:cNvSpPr/>
              <p:nvPr/>
            </p:nvSpPr>
            <p:spPr>
              <a:xfrm>
                <a:off x="2211400" y="1282775"/>
                <a:ext cx="980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7720" extrusionOk="0">
                    <a:moveTo>
                      <a:pt x="2219" y="0"/>
                    </a:moveTo>
                    <a:cubicBezTo>
                      <a:pt x="1496" y="155"/>
                      <a:pt x="877" y="671"/>
                      <a:pt x="619" y="1341"/>
                    </a:cubicBezTo>
                    <a:cubicBezTo>
                      <a:pt x="207" y="2115"/>
                      <a:pt x="0" y="2941"/>
                      <a:pt x="0" y="3818"/>
                    </a:cubicBezTo>
                    <a:cubicBezTo>
                      <a:pt x="52" y="5572"/>
                      <a:pt x="929" y="7222"/>
                      <a:pt x="2167" y="7635"/>
                    </a:cubicBezTo>
                    <a:cubicBezTo>
                      <a:pt x="2334" y="7691"/>
                      <a:pt x="2507" y="7720"/>
                      <a:pt x="2680" y="7720"/>
                    </a:cubicBezTo>
                    <a:cubicBezTo>
                      <a:pt x="2988" y="7720"/>
                      <a:pt x="3295" y="7627"/>
                      <a:pt x="3560" y="7429"/>
                    </a:cubicBezTo>
                    <a:cubicBezTo>
                      <a:pt x="3869" y="7222"/>
                      <a:pt x="3921" y="7016"/>
                      <a:pt x="3869" y="7016"/>
                    </a:cubicBezTo>
                    <a:cubicBezTo>
                      <a:pt x="3862" y="7009"/>
                      <a:pt x="3854" y="7006"/>
                      <a:pt x="3845" y="7006"/>
                    </a:cubicBezTo>
                    <a:cubicBezTo>
                      <a:pt x="3787" y="7006"/>
                      <a:pt x="3679" y="7133"/>
                      <a:pt x="3457" y="7222"/>
                    </a:cubicBezTo>
                    <a:cubicBezTo>
                      <a:pt x="3276" y="7300"/>
                      <a:pt x="3083" y="7339"/>
                      <a:pt x="2889" y="7339"/>
                    </a:cubicBezTo>
                    <a:cubicBezTo>
                      <a:pt x="2696" y="7339"/>
                      <a:pt x="2502" y="7300"/>
                      <a:pt x="2322" y="7222"/>
                    </a:cubicBezTo>
                    <a:cubicBezTo>
                      <a:pt x="1393" y="6861"/>
                      <a:pt x="619" y="5365"/>
                      <a:pt x="619" y="3818"/>
                    </a:cubicBezTo>
                    <a:cubicBezTo>
                      <a:pt x="619" y="3044"/>
                      <a:pt x="774" y="2270"/>
                      <a:pt x="1135" y="1599"/>
                    </a:cubicBezTo>
                    <a:cubicBezTo>
                      <a:pt x="1290" y="1032"/>
                      <a:pt x="1754" y="619"/>
                      <a:pt x="2270" y="464"/>
                    </a:cubicBezTo>
                    <a:cubicBezTo>
                      <a:pt x="2334" y="446"/>
                      <a:pt x="2400" y="438"/>
                      <a:pt x="2465" y="438"/>
                    </a:cubicBezTo>
                    <a:cubicBezTo>
                      <a:pt x="2769" y="438"/>
                      <a:pt x="3071" y="622"/>
                      <a:pt x="3199" y="877"/>
                    </a:cubicBezTo>
                    <a:cubicBezTo>
                      <a:pt x="3302" y="1135"/>
                      <a:pt x="3250" y="1341"/>
                      <a:pt x="3302" y="1341"/>
                    </a:cubicBezTo>
                    <a:cubicBezTo>
                      <a:pt x="3302" y="1341"/>
                      <a:pt x="3457" y="1187"/>
                      <a:pt x="3405" y="826"/>
                    </a:cubicBezTo>
                    <a:cubicBezTo>
                      <a:pt x="3354" y="619"/>
                      <a:pt x="3250" y="413"/>
                      <a:pt x="3096" y="258"/>
                    </a:cubicBezTo>
                    <a:cubicBezTo>
                      <a:pt x="2838" y="103"/>
                      <a:pt x="2528" y="0"/>
                      <a:pt x="221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338;p46">
                <a:extLst>
                  <a:ext uri="{FF2B5EF4-FFF2-40B4-BE49-F238E27FC236}">
                    <a16:creationId xmlns:a16="http://schemas.microsoft.com/office/drawing/2014/main" id="{B6CA0A14-142A-40B6-8267-7EE2B2E8F0F3}"/>
                  </a:ext>
                </a:extLst>
              </p:cNvPr>
              <p:cNvSpPr/>
              <p:nvPr/>
            </p:nvSpPr>
            <p:spPr>
              <a:xfrm>
                <a:off x="2265575" y="532850"/>
                <a:ext cx="1393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251" extrusionOk="0">
                    <a:moveTo>
                      <a:pt x="1260" y="1"/>
                    </a:moveTo>
                    <a:cubicBezTo>
                      <a:pt x="506" y="1"/>
                      <a:pt x="0" y="170"/>
                      <a:pt x="0" y="231"/>
                    </a:cubicBezTo>
                    <a:cubicBezTo>
                      <a:pt x="52" y="334"/>
                      <a:pt x="1393" y="179"/>
                      <a:pt x="2941" y="747"/>
                    </a:cubicBezTo>
                    <a:cubicBezTo>
                      <a:pt x="4366" y="1288"/>
                      <a:pt x="5277" y="2250"/>
                      <a:pt x="5448" y="2250"/>
                    </a:cubicBezTo>
                    <a:cubicBezTo>
                      <a:pt x="5457" y="2250"/>
                      <a:pt x="5464" y="2248"/>
                      <a:pt x="5468" y="2243"/>
                    </a:cubicBezTo>
                    <a:cubicBezTo>
                      <a:pt x="5572" y="2191"/>
                      <a:pt x="4746" y="953"/>
                      <a:pt x="3095" y="334"/>
                    </a:cubicBezTo>
                    <a:cubicBezTo>
                      <a:pt x="2421" y="81"/>
                      <a:pt x="1781" y="1"/>
                      <a:pt x="12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339;p46">
                <a:extLst>
                  <a:ext uri="{FF2B5EF4-FFF2-40B4-BE49-F238E27FC236}">
                    <a16:creationId xmlns:a16="http://schemas.microsoft.com/office/drawing/2014/main" id="{19C09EB8-D771-41A7-A85B-CD9DE70AD38D}"/>
                  </a:ext>
                </a:extLst>
              </p:cNvPr>
              <p:cNvSpPr/>
              <p:nvPr/>
            </p:nvSpPr>
            <p:spPr>
              <a:xfrm>
                <a:off x="2386800" y="407075"/>
                <a:ext cx="50325" cy="1973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893" extrusionOk="0">
                    <a:moveTo>
                      <a:pt x="465" y="0"/>
                    </a:moveTo>
                    <a:cubicBezTo>
                      <a:pt x="104" y="1341"/>
                      <a:pt x="0" y="2734"/>
                      <a:pt x="258" y="4127"/>
                    </a:cubicBezTo>
                    <a:cubicBezTo>
                      <a:pt x="413" y="5107"/>
                      <a:pt x="723" y="6036"/>
                      <a:pt x="1187" y="6913"/>
                    </a:cubicBezTo>
                    <a:cubicBezTo>
                      <a:pt x="1548" y="7583"/>
                      <a:pt x="1857" y="7893"/>
                      <a:pt x="1909" y="7893"/>
                    </a:cubicBezTo>
                    <a:cubicBezTo>
                      <a:pt x="2012" y="7790"/>
                      <a:pt x="981" y="6242"/>
                      <a:pt x="671" y="4024"/>
                    </a:cubicBezTo>
                    <a:cubicBezTo>
                      <a:pt x="361" y="1857"/>
                      <a:pt x="619" y="0"/>
                      <a:pt x="4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340;p46">
                <a:extLst>
                  <a:ext uri="{FF2B5EF4-FFF2-40B4-BE49-F238E27FC236}">
                    <a16:creationId xmlns:a16="http://schemas.microsoft.com/office/drawing/2014/main" id="{DC7309AF-56EE-4BEC-AB9D-D394EDB4CFFA}"/>
                  </a:ext>
                </a:extLst>
              </p:cNvPr>
              <p:cNvSpPr/>
              <p:nvPr/>
            </p:nvSpPr>
            <p:spPr>
              <a:xfrm>
                <a:off x="3301200" y="1121075"/>
                <a:ext cx="20120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52" extrusionOk="0">
                    <a:moveTo>
                      <a:pt x="3992" y="0"/>
                    </a:moveTo>
                    <a:cubicBezTo>
                      <a:pt x="3009" y="0"/>
                      <a:pt x="2021" y="181"/>
                      <a:pt x="1083" y="536"/>
                    </a:cubicBezTo>
                    <a:cubicBezTo>
                      <a:pt x="361" y="794"/>
                      <a:pt x="0" y="1103"/>
                      <a:pt x="52" y="1206"/>
                    </a:cubicBezTo>
                    <a:cubicBezTo>
                      <a:pt x="69" y="1251"/>
                      <a:pt x="135" y="1269"/>
                      <a:pt x="242" y="1269"/>
                    </a:cubicBezTo>
                    <a:cubicBezTo>
                      <a:pt x="756" y="1269"/>
                      <a:pt x="2231" y="845"/>
                      <a:pt x="4024" y="845"/>
                    </a:cubicBezTo>
                    <a:cubicBezTo>
                      <a:pt x="5883" y="889"/>
                      <a:pt x="7400" y="1351"/>
                      <a:pt x="7859" y="1351"/>
                    </a:cubicBezTo>
                    <a:cubicBezTo>
                      <a:pt x="7935" y="1351"/>
                      <a:pt x="7982" y="1339"/>
                      <a:pt x="7996" y="1309"/>
                    </a:cubicBezTo>
                    <a:cubicBezTo>
                      <a:pt x="8048" y="1206"/>
                      <a:pt x="7687" y="897"/>
                      <a:pt x="6964" y="587"/>
                    </a:cubicBezTo>
                    <a:cubicBezTo>
                      <a:pt x="6020" y="194"/>
                      <a:pt x="5009" y="0"/>
                      <a:pt x="399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341;p46">
                <a:extLst>
                  <a:ext uri="{FF2B5EF4-FFF2-40B4-BE49-F238E27FC236}">
                    <a16:creationId xmlns:a16="http://schemas.microsoft.com/office/drawing/2014/main" id="{F4B4CA31-6BA2-41EF-9BFC-750659E371EF}"/>
                  </a:ext>
                </a:extLst>
              </p:cNvPr>
              <p:cNvSpPr/>
              <p:nvPr/>
            </p:nvSpPr>
            <p:spPr>
              <a:xfrm>
                <a:off x="2811100" y="1074650"/>
                <a:ext cx="201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1352" extrusionOk="0">
                    <a:moveTo>
                      <a:pt x="3973" y="0"/>
                    </a:moveTo>
                    <a:cubicBezTo>
                      <a:pt x="2997" y="0"/>
                      <a:pt x="2022" y="181"/>
                      <a:pt x="1084" y="535"/>
                    </a:cubicBezTo>
                    <a:cubicBezTo>
                      <a:pt x="362" y="845"/>
                      <a:pt x="1" y="1103"/>
                      <a:pt x="52" y="1206"/>
                    </a:cubicBezTo>
                    <a:cubicBezTo>
                      <a:pt x="70" y="1251"/>
                      <a:pt x="136" y="1269"/>
                      <a:pt x="245" y="1269"/>
                    </a:cubicBezTo>
                    <a:cubicBezTo>
                      <a:pt x="736" y="1269"/>
                      <a:pt x="2093" y="893"/>
                      <a:pt x="3765" y="893"/>
                    </a:cubicBezTo>
                    <a:cubicBezTo>
                      <a:pt x="3851" y="893"/>
                      <a:pt x="3937" y="894"/>
                      <a:pt x="4025" y="897"/>
                    </a:cubicBezTo>
                    <a:cubicBezTo>
                      <a:pt x="5882" y="897"/>
                      <a:pt x="7398" y="1351"/>
                      <a:pt x="7858" y="1351"/>
                    </a:cubicBezTo>
                    <a:cubicBezTo>
                      <a:pt x="7935" y="1351"/>
                      <a:pt x="7982" y="1339"/>
                      <a:pt x="7997" y="1309"/>
                    </a:cubicBezTo>
                    <a:cubicBezTo>
                      <a:pt x="8048" y="1206"/>
                      <a:pt x="7687" y="897"/>
                      <a:pt x="6965" y="587"/>
                    </a:cubicBezTo>
                    <a:cubicBezTo>
                      <a:pt x="5994" y="193"/>
                      <a:pt x="4983" y="0"/>
                      <a:pt x="39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342;p46">
                <a:extLst>
                  <a:ext uri="{FF2B5EF4-FFF2-40B4-BE49-F238E27FC236}">
                    <a16:creationId xmlns:a16="http://schemas.microsoft.com/office/drawing/2014/main" id="{491A79A2-5CF0-49DA-88A8-0EE6E88714F1}"/>
                  </a:ext>
                </a:extLst>
              </p:cNvPr>
              <p:cNvSpPr/>
              <p:nvPr/>
            </p:nvSpPr>
            <p:spPr>
              <a:xfrm>
                <a:off x="3259925" y="1180875"/>
                <a:ext cx="392075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15683" h="12659" extrusionOk="0">
                    <a:moveTo>
                      <a:pt x="15373" y="1"/>
                    </a:moveTo>
                    <a:lnTo>
                      <a:pt x="4385" y="104"/>
                    </a:lnTo>
                    <a:lnTo>
                      <a:pt x="1238" y="156"/>
                    </a:lnTo>
                    <a:cubicBezTo>
                      <a:pt x="877" y="156"/>
                      <a:pt x="516" y="156"/>
                      <a:pt x="207" y="207"/>
                    </a:cubicBezTo>
                    <a:cubicBezTo>
                      <a:pt x="310" y="207"/>
                      <a:pt x="413" y="259"/>
                      <a:pt x="516" y="259"/>
                    </a:cubicBezTo>
                    <a:lnTo>
                      <a:pt x="1342" y="259"/>
                    </a:lnTo>
                    <a:lnTo>
                      <a:pt x="4488" y="310"/>
                    </a:lnTo>
                    <a:lnTo>
                      <a:pt x="15212" y="412"/>
                    </a:lnTo>
                    <a:lnTo>
                      <a:pt x="15212" y="412"/>
                    </a:lnTo>
                    <a:cubicBezTo>
                      <a:pt x="15167" y="1741"/>
                      <a:pt x="15167" y="3118"/>
                      <a:pt x="15167" y="4540"/>
                    </a:cubicBezTo>
                    <a:cubicBezTo>
                      <a:pt x="15219" y="6088"/>
                      <a:pt x="14806" y="7584"/>
                      <a:pt x="13981" y="8822"/>
                    </a:cubicBezTo>
                    <a:cubicBezTo>
                      <a:pt x="13155" y="10164"/>
                      <a:pt x="11865" y="11195"/>
                      <a:pt x="10369" y="11763"/>
                    </a:cubicBezTo>
                    <a:cubicBezTo>
                      <a:pt x="9699" y="12021"/>
                      <a:pt x="8925" y="12175"/>
                      <a:pt x="8203" y="12227"/>
                    </a:cubicBezTo>
                    <a:cubicBezTo>
                      <a:pt x="8032" y="12239"/>
                      <a:pt x="7862" y="12246"/>
                      <a:pt x="7691" y="12246"/>
                    </a:cubicBezTo>
                    <a:cubicBezTo>
                      <a:pt x="7140" y="12246"/>
                      <a:pt x="6588" y="12178"/>
                      <a:pt x="6036" y="12021"/>
                    </a:cubicBezTo>
                    <a:cubicBezTo>
                      <a:pt x="4746" y="11711"/>
                      <a:pt x="3560" y="11092"/>
                      <a:pt x="2580" y="10164"/>
                    </a:cubicBezTo>
                    <a:cubicBezTo>
                      <a:pt x="1754" y="9338"/>
                      <a:pt x="1084" y="8306"/>
                      <a:pt x="723" y="7223"/>
                    </a:cubicBezTo>
                    <a:cubicBezTo>
                      <a:pt x="413" y="6294"/>
                      <a:pt x="258" y="5314"/>
                      <a:pt x="310" y="4334"/>
                    </a:cubicBezTo>
                    <a:cubicBezTo>
                      <a:pt x="258" y="3509"/>
                      <a:pt x="258" y="2786"/>
                      <a:pt x="258" y="2167"/>
                    </a:cubicBezTo>
                    <a:cubicBezTo>
                      <a:pt x="258" y="1600"/>
                      <a:pt x="207" y="1084"/>
                      <a:pt x="207" y="723"/>
                    </a:cubicBezTo>
                    <a:cubicBezTo>
                      <a:pt x="207" y="568"/>
                      <a:pt x="207" y="362"/>
                      <a:pt x="155" y="207"/>
                    </a:cubicBezTo>
                    <a:cubicBezTo>
                      <a:pt x="155" y="362"/>
                      <a:pt x="155" y="517"/>
                      <a:pt x="155" y="671"/>
                    </a:cubicBezTo>
                    <a:cubicBezTo>
                      <a:pt x="155" y="1033"/>
                      <a:pt x="103" y="1497"/>
                      <a:pt x="103" y="2064"/>
                    </a:cubicBezTo>
                    <a:cubicBezTo>
                      <a:pt x="103" y="2735"/>
                      <a:pt x="52" y="3457"/>
                      <a:pt x="52" y="4334"/>
                    </a:cubicBezTo>
                    <a:cubicBezTo>
                      <a:pt x="0" y="5314"/>
                      <a:pt x="103" y="6346"/>
                      <a:pt x="413" y="7326"/>
                    </a:cubicBezTo>
                    <a:cubicBezTo>
                      <a:pt x="826" y="8461"/>
                      <a:pt x="1445" y="9545"/>
                      <a:pt x="2322" y="10370"/>
                    </a:cubicBezTo>
                    <a:cubicBezTo>
                      <a:pt x="3302" y="11402"/>
                      <a:pt x="4592" y="12072"/>
                      <a:pt x="5933" y="12433"/>
                    </a:cubicBezTo>
                    <a:cubicBezTo>
                      <a:pt x="6524" y="12591"/>
                      <a:pt x="7085" y="12658"/>
                      <a:pt x="7662" y="12658"/>
                    </a:cubicBezTo>
                    <a:cubicBezTo>
                      <a:pt x="7840" y="12658"/>
                      <a:pt x="8020" y="12652"/>
                      <a:pt x="8203" y="12640"/>
                    </a:cubicBezTo>
                    <a:cubicBezTo>
                      <a:pt x="9028" y="12640"/>
                      <a:pt x="9802" y="12433"/>
                      <a:pt x="10524" y="12175"/>
                    </a:cubicBezTo>
                    <a:cubicBezTo>
                      <a:pt x="12123" y="11556"/>
                      <a:pt x="13465" y="10473"/>
                      <a:pt x="14393" y="9080"/>
                    </a:cubicBezTo>
                    <a:cubicBezTo>
                      <a:pt x="15219" y="7739"/>
                      <a:pt x="15683" y="6140"/>
                      <a:pt x="15631" y="4540"/>
                    </a:cubicBezTo>
                    <a:cubicBezTo>
                      <a:pt x="15631" y="3044"/>
                      <a:pt x="15580" y="1600"/>
                      <a:pt x="15580" y="207"/>
                    </a:cubicBezTo>
                    <a:lnTo>
                      <a:pt x="1558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343;p46">
                <a:extLst>
                  <a:ext uri="{FF2B5EF4-FFF2-40B4-BE49-F238E27FC236}">
                    <a16:creationId xmlns:a16="http://schemas.microsoft.com/office/drawing/2014/main" id="{44AAAD5F-FD1B-4368-8B8C-281D41D9EBB5}"/>
                  </a:ext>
                </a:extLst>
              </p:cNvPr>
              <p:cNvSpPr/>
              <p:nvPr/>
            </p:nvSpPr>
            <p:spPr>
              <a:xfrm>
                <a:off x="2745325" y="1170575"/>
                <a:ext cx="392100" cy="3163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12653" extrusionOk="0">
                    <a:moveTo>
                      <a:pt x="15426" y="0"/>
                    </a:moveTo>
                    <a:lnTo>
                      <a:pt x="4386" y="103"/>
                    </a:lnTo>
                    <a:lnTo>
                      <a:pt x="1290" y="155"/>
                    </a:lnTo>
                    <a:cubicBezTo>
                      <a:pt x="929" y="155"/>
                      <a:pt x="568" y="155"/>
                      <a:pt x="207" y="206"/>
                    </a:cubicBezTo>
                    <a:lnTo>
                      <a:pt x="517" y="206"/>
                    </a:lnTo>
                    <a:lnTo>
                      <a:pt x="1342" y="258"/>
                    </a:lnTo>
                    <a:lnTo>
                      <a:pt x="4540" y="310"/>
                    </a:lnTo>
                    <a:lnTo>
                      <a:pt x="15219" y="411"/>
                    </a:lnTo>
                    <a:lnTo>
                      <a:pt x="15219" y="411"/>
                    </a:lnTo>
                    <a:cubicBezTo>
                      <a:pt x="15219" y="1699"/>
                      <a:pt x="15219" y="3119"/>
                      <a:pt x="15219" y="4540"/>
                    </a:cubicBezTo>
                    <a:cubicBezTo>
                      <a:pt x="15219" y="6036"/>
                      <a:pt x="14858" y="7532"/>
                      <a:pt x="14033" y="8822"/>
                    </a:cubicBezTo>
                    <a:cubicBezTo>
                      <a:pt x="13156" y="10163"/>
                      <a:pt x="11866" y="11195"/>
                      <a:pt x="10421" y="11762"/>
                    </a:cubicBezTo>
                    <a:cubicBezTo>
                      <a:pt x="9699" y="12020"/>
                      <a:pt x="8977" y="12175"/>
                      <a:pt x="8203" y="12226"/>
                    </a:cubicBezTo>
                    <a:cubicBezTo>
                      <a:pt x="8075" y="12236"/>
                      <a:pt x="7947" y="12240"/>
                      <a:pt x="7819" y="12240"/>
                    </a:cubicBezTo>
                    <a:cubicBezTo>
                      <a:pt x="7225" y="12240"/>
                      <a:pt x="6631" y="12147"/>
                      <a:pt x="6037" y="12020"/>
                    </a:cubicBezTo>
                    <a:cubicBezTo>
                      <a:pt x="4747" y="11710"/>
                      <a:pt x="3560" y="11040"/>
                      <a:pt x="2580" y="10111"/>
                    </a:cubicBezTo>
                    <a:cubicBezTo>
                      <a:pt x="1755" y="9286"/>
                      <a:pt x="1136" y="8306"/>
                      <a:pt x="723" y="7171"/>
                    </a:cubicBezTo>
                    <a:cubicBezTo>
                      <a:pt x="413" y="6242"/>
                      <a:pt x="310" y="5314"/>
                      <a:pt x="310" y="4333"/>
                    </a:cubicBezTo>
                    <a:cubicBezTo>
                      <a:pt x="310" y="3508"/>
                      <a:pt x="259" y="2734"/>
                      <a:pt x="259" y="2115"/>
                    </a:cubicBezTo>
                    <a:cubicBezTo>
                      <a:pt x="259" y="1548"/>
                      <a:pt x="259" y="1083"/>
                      <a:pt x="207" y="722"/>
                    </a:cubicBezTo>
                    <a:cubicBezTo>
                      <a:pt x="207" y="516"/>
                      <a:pt x="207" y="361"/>
                      <a:pt x="207" y="206"/>
                    </a:cubicBezTo>
                    <a:cubicBezTo>
                      <a:pt x="156" y="361"/>
                      <a:pt x="156" y="516"/>
                      <a:pt x="156" y="671"/>
                    </a:cubicBezTo>
                    <a:cubicBezTo>
                      <a:pt x="156" y="1032"/>
                      <a:pt x="156" y="1496"/>
                      <a:pt x="104" y="2064"/>
                    </a:cubicBezTo>
                    <a:cubicBezTo>
                      <a:pt x="104" y="2683"/>
                      <a:pt x="104" y="3456"/>
                      <a:pt x="52" y="4333"/>
                    </a:cubicBezTo>
                    <a:cubicBezTo>
                      <a:pt x="1" y="5314"/>
                      <a:pt x="156" y="6345"/>
                      <a:pt x="465" y="7274"/>
                    </a:cubicBezTo>
                    <a:cubicBezTo>
                      <a:pt x="826" y="8460"/>
                      <a:pt x="1497" y="9492"/>
                      <a:pt x="2322" y="10369"/>
                    </a:cubicBezTo>
                    <a:cubicBezTo>
                      <a:pt x="3354" y="11349"/>
                      <a:pt x="4592" y="12072"/>
                      <a:pt x="5985" y="12433"/>
                    </a:cubicBezTo>
                    <a:cubicBezTo>
                      <a:pt x="6579" y="12560"/>
                      <a:pt x="7208" y="12652"/>
                      <a:pt x="7815" y="12652"/>
                    </a:cubicBezTo>
                    <a:cubicBezTo>
                      <a:pt x="7946" y="12652"/>
                      <a:pt x="8075" y="12648"/>
                      <a:pt x="8203" y="12639"/>
                    </a:cubicBezTo>
                    <a:cubicBezTo>
                      <a:pt x="9029" y="12587"/>
                      <a:pt x="9802" y="12433"/>
                      <a:pt x="10525" y="12175"/>
                    </a:cubicBezTo>
                    <a:cubicBezTo>
                      <a:pt x="12124" y="11556"/>
                      <a:pt x="13465" y="10472"/>
                      <a:pt x="14394" y="9080"/>
                    </a:cubicBezTo>
                    <a:cubicBezTo>
                      <a:pt x="15271" y="7687"/>
                      <a:pt x="15683" y="6139"/>
                      <a:pt x="15632" y="4540"/>
                    </a:cubicBezTo>
                    <a:cubicBezTo>
                      <a:pt x="15632" y="3044"/>
                      <a:pt x="15632" y="1599"/>
                      <a:pt x="15632" y="206"/>
                    </a:cubicBezTo>
                    <a:lnTo>
                      <a:pt x="156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344;p46">
                <a:extLst>
                  <a:ext uri="{FF2B5EF4-FFF2-40B4-BE49-F238E27FC236}">
                    <a16:creationId xmlns:a16="http://schemas.microsoft.com/office/drawing/2014/main" id="{86D7AE5E-3AD6-40D5-B363-32B6D25A5BF7}"/>
                  </a:ext>
                </a:extLst>
              </p:cNvPr>
              <p:cNvSpPr/>
              <p:nvPr/>
            </p:nvSpPr>
            <p:spPr>
              <a:xfrm>
                <a:off x="3124500" y="1196350"/>
                <a:ext cx="1444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14" extrusionOk="0">
                    <a:moveTo>
                      <a:pt x="2889" y="1"/>
                    </a:moveTo>
                    <a:cubicBezTo>
                      <a:pt x="1290" y="1"/>
                      <a:pt x="1" y="104"/>
                      <a:pt x="1" y="207"/>
                    </a:cubicBezTo>
                    <a:cubicBezTo>
                      <a:pt x="1" y="310"/>
                      <a:pt x="1290" y="414"/>
                      <a:pt x="2889" y="414"/>
                    </a:cubicBezTo>
                    <a:cubicBezTo>
                      <a:pt x="4489" y="414"/>
                      <a:pt x="5778" y="310"/>
                      <a:pt x="5778" y="207"/>
                    </a:cubicBezTo>
                    <a:cubicBezTo>
                      <a:pt x="5778" y="104"/>
                      <a:pt x="4489" y="1"/>
                      <a:pt x="28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345;p46">
                <a:extLst>
                  <a:ext uri="{FF2B5EF4-FFF2-40B4-BE49-F238E27FC236}">
                    <a16:creationId xmlns:a16="http://schemas.microsoft.com/office/drawing/2014/main" id="{7AAA2932-3EC1-444A-8E44-95F0EE81A1DB}"/>
                  </a:ext>
                </a:extLst>
              </p:cNvPr>
              <p:cNvSpPr/>
              <p:nvPr/>
            </p:nvSpPr>
            <p:spPr>
              <a:xfrm>
                <a:off x="2349400" y="1197650"/>
                <a:ext cx="4011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465" extrusionOk="0">
                    <a:moveTo>
                      <a:pt x="7996" y="0"/>
                    </a:moveTo>
                    <a:cubicBezTo>
                      <a:pt x="3560" y="52"/>
                      <a:pt x="0" y="155"/>
                      <a:pt x="0" y="258"/>
                    </a:cubicBezTo>
                    <a:cubicBezTo>
                      <a:pt x="0" y="362"/>
                      <a:pt x="3560" y="465"/>
                      <a:pt x="7996" y="465"/>
                    </a:cubicBezTo>
                    <a:cubicBezTo>
                      <a:pt x="12433" y="465"/>
                      <a:pt x="16044" y="362"/>
                      <a:pt x="16044" y="207"/>
                    </a:cubicBezTo>
                    <a:cubicBezTo>
                      <a:pt x="16044" y="104"/>
                      <a:pt x="12433" y="0"/>
                      <a:pt x="79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346;p46">
                <a:extLst>
                  <a:ext uri="{FF2B5EF4-FFF2-40B4-BE49-F238E27FC236}">
                    <a16:creationId xmlns:a16="http://schemas.microsoft.com/office/drawing/2014/main" id="{11364CA6-1DD5-449E-A402-D2E3E39C27A8}"/>
                  </a:ext>
                </a:extLst>
              </p:cNvPr>
              <p:cNvSpPr/>
              <p:nvPr/>
            </p:nvSpPr>
            <p:spPr>
              <a:xfrm>
                <a:off x="2649900" y="3651950"/>
                <a:ext cx="4503625" cy="1799150"/>
              </a:xfrm>
              <a:custGeom>
                <a:avLst/>
                <a:gdLst/>
                <a:ahLst/>
                <a:cxnLst/>
                <a:rect l="l" t="t" r="r" b="b"/>
                <a:pathLst>
                  <a:path w="180145" h="71966" extrusionOk="0">
                    <a:moveTo>
                      <a:pt x="78053" y="0"/>
                    </a:moveTo>
                    <a:lnTo>
                      <a:pt x="50195" y="68870"/>
                    </a:lnTo>
                    <a:lnTo>
                      <a:pt x="0" y="68870"/>
                    </a:lnTo>
                    <a:lnTo>
                      <a:pt x="0" y="71965"/>
                    </a:lnTo>
                    <a:lnTo>
                      <a:pt x="149553" y="71965"/>
                    </a:lnTo>
                    <a:lnTo>
                      <a:pt x="18014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347;p46">
                <a:extLst>
                  <a:ext uri="{FF2B5EF4-FFF2-40B4-BE49-F238E27FC236}">
                    <a16:creationId xmlns:a16="http://schemas.microsoft.com/office/drawing/2014/main" id="{934F3624-5158-4432-A8AA-261B26D2918A}"/>
                  </a:ext>
                </a:extLst>
              </p:cNvPr>
              <p:cNvSpPr/>
              <p:nvPr/>
            </p:nvSpPr>
            <p:spPr>
              <a:xfrm>
                <a:off x="5403400" y="4473500"/>
                <a:ext cx="287625" cy="321125"/>
              </a:xfrm>
              <a:custGeom>
                <a:avLst/>
                <a:gdLst/>
                <a:ahLst/>
                <a:cxnLst/>
                <a:rect l="l" t="t" r="r" b="b"/>
                <a:pathLst>
                  <a:path w="11505" h="12845" extrusionOk="0">
                    <a:moveTo>
                      <a:pt x="6510" y="0"/>
                    </a:moveTo>
                    <a:cubicBezTo>
                      <a:pt x="4197" y="0"/>
                      <a:pt x="1880" y="2064"/>
                      <a:pt x="1032" y="5055"/>
                    </a:cubicBezTo>
                    <a:cubicBezTo>
                      <a:pt x="0" y="8512"/>
                      <a:pt x="1290" y="11916"/>
                      <a:pt x="3921" y="12690"/>
                    </a:cubicBezTo>
                    <a:cubicBezTo>
                      <a:pt x="4275" y="12794"/>
                      <a:pt x="4635" y="12844"/>
                      <a:pt x="4995" y="12844"/>
                    </a:cubicBezTo>
                    <a:cubicBezTo>
                      <a:pt x="7308" y="12844"/>
                      <a:pt x="9624" y="10780"/>
                      <a:pt x="10473" y="7789"/>
                    </a:cubicBezTo>
                    <a:cubicBezTo>
                      <a:pt x="11504" y="4333"/>
                      <a:pt x="10215" y="928"/>
                      <a:pt x="7584" y="154"/>
                    </a:cubicBezTo>
                    <a:cubicBezTo>
                      <a:pt x="7229" y="50"/>
                      <a:pt x="6870" y="0"/>
                      <a:pt x="6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280;p15">
              <a:extLst>
                <a:ext uri="{FF2B5EF4-FFF2-40B4-BE49-F238E27FC236}">
                  <a16:creationId xmlns:a16="http://schemas.microsoft.com/office/drawing/2014/main" id="{1F0BA296-A912-4C93-B25A-73422C82A450}"/>
                </a:ext>
              </a:extLst>
            </p:cNvPr>
            <p:cNvGrpSpPr/>
            <p:nvPr/>
          </p:nvGrpSpPr>
          <p:grpSpPr>
            <a:xfrm>
              <a:off x="191395" y="6366856"/>
              <a:ext cx="313555" cy="329623"/>
              <a:chOff x="1203067" y="4113653"/>
              <a:chExt cx="509851" cy="559625"/>
            </a:xfrm>
          </p:grpSpPr>
          <p:sp>
            <p:nvSpPr>
              <p:cNvPr id="192" name="Google Shape;281;p15">
                <a:extLst>
                  <a:ext uri="{FF2B5EF4-FFF2-40B4-BE49-F238E27FC236}">
                    <a16:creationId xmlns:a16="http://schemas.microsoft.com/office/drawing/2014/main" id="{3C7E853F-F8BA-4377-AF9B-4017A0D601FE}"/>
                  </a:ext>
                </a:extLst>
              </p:cNvPr>
              <p:cNvSpPr/>
              <p:nvPr/>
            </p:nvSpPr>
            <p:spPr>
              <a:xfrm>
                <a:off x="1251270" y="4223424"/>
                <a:ext cx="419342" cy="149962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282;p15">
                <a:extLst>
                  <a:ext uri="{FF2B5EF4-FFF2-40B4-BE49-F238E27FC236}">
                    <a16:creationId xmlns:a16="http://schemas.microsoft.com/office/drawing/2014/main" id="{A23A0C89-06D7-44E4-AD89-4813E5B47968}"/>
                  </a:ext>
                </a:extLst>
              </p:cNvPr>
              <p:cNvSpPr/>
              <p:nvPr/>
            </p:nvSpPr>
            <p:spPr>
              <a:xfrm>
                <a:off x="1338574" y="4276435"/>
                <a:ext cx="255983" cy="42338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283;p15">
                <a:extLst>
                  <a:ext uri="{FF2B5EF4-FFF2-40B4-BE49-F238E27FC236}">
                    <a16:creationId xmlns:a16="http://schemas.microsoft.com/office/drawing/2014/main" id="{EB8DB533-8397-40D1-8D04-FEC0505CD9F7}"/>
                  </a:ext>
                </a:extLst>
              </p:cNvPr>
              <p:cNvSpPr/>
              <p:nvPr/>
            </p:nvSpPr>
            <p:spPr>
              <a:xfrm>
                <a:off x="1204157" y="4113653"/>
                <a:ext cx="416650" cy="142462"/>
              </a:xfrm>
              <a:custGeom>
                <a:avLst/>
                <a:gdLst/>
                <a:ahLst/>
                <a:cxnLst/>
                <a:rect l="l" t="t" r="r" b="b"/>
                <a:pathLst>
                  <a:path w="13000" h="4445" extrusionOk="0">
                    <a:moveTo>
                      <a:pt x="0" y="0"/>
                    </a:moveTo>
                    <a:lnTo>
                      <a:pt x="0" y="3609"/>
                    </a:lnTo>
                    <a:lnTo>
                      <a:pt x="13000" y="4445"/>
                    </a:lnTo>
                    <a:lnTo>
                      <a:pt x="13000" y="4445"/>
                    </a:lnTo>
                    <a:lnTo>
                      <a:pt x="12665" y="1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284;p15">
                <a:extLst>
                  <a:ext uri="{FF2B5EF4-FFF2-40B4-BE49-F238E27FC236}">
                    <a16:creationId xmlns:a16="http://schemas.microsoft.com/office/drawing/2014/main" id="{1DFA4054-EA83-47E9-BBA0-F435DC320678}"/>
                  </a:ext>
                </a:extLst>
              </p:cNvPr>
              <p:cNvSpPr/>
              <p:nvPr/>
            </p:nvSpPr>
            <p:spPr>
              <a:xfrm>
                <a:off x="1204157" y="4129165"/>
                <a:ext cx="395753" cy="107688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3360" extrusionOk="0">
                    <a:moveTo>
                      <a:pt x="0" y="1"/>
                    </a:moveTo>
                    <a:lnTo>
                      <a:pt x="0" y="2440"/>
                    </a:lnTo>
                    <a:lnTo>
                      <a:pt x="12348" y="3359"/>
                    </a:lnTo>
                    <a:lnTo>
                      <a:pt x="12131" y="11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285;p15">
                <a:extLst>
                  <a:ext uri="{FF2B5EF4-FFF2-40B4-BE49-F238E27FC236}">
                    <a16:creationId xmlns:a16="http://schemas.microsoft.com/office/drawing/2014/main" id="{B8D3A883-BD79-4753-9E38-BEE4F931AB6D}"/>
                  </a:ext>
                </a:extLst>
              </p:cNvPr>
              <p:cNvSpPr/>
              <p:nvPr/>
            </p:nvSpPr>
            <p:spPr>
              <a:xfrm>
                <a:off x="1207362" y="4157689"/>
                <a:ext cx="362582" cy="37210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1161" extrusionOk="0">
                    <a:moveTo>
                      <a:pt x="226" y="0"/>
                    </a:moveTo>
                    <a:cubicBezTo>
                      <a:pt x="151" y="0"/>
                      <a:pt x="76" y="5"/>
                      <a:pt x="1" y="13"/>
                    </a:cubicBezTo>
                    <a:cubicBezTo>
                      <a:pt x="134" y="46"/>
                      <a:pt x="285" y="80"/>
                      <a:pt x="435" y="80"/>
                    </a:cubicBezTo>
                    <a:lnTo>
                      <a:pt x="1655" y="230"/>
                    </a:lnTo>
                    <a:cubicBezTo>
                      <a:pt x="2674" y="347"/>
                      <a:pt x="4077" y="514"/>
                      <a:pt x="5648" y="665"/>
                    </a:cubicBezTo>
                    <a:cubicBezTo>
                      <a:pt x="7202" y="832"/>
                      <a:pt x="8622" y="949"/>
                      <a:pt x="9641" y="1049"/>
                    </a:cubicBezTo>
                    <a:lnTo>
                      <a:pt x="10861" y="1132"/>
                    </a:lnTo>
                    <a:cubicBezTo>
                      <a:pt x="10949" y="1152"/>
                      <a:pt x="11037" y="1160"/>
                      <a:pt x="11125" y="1160"/>
                    </a:cubicBezTo>
                    <a:cubicBezTo>
                      <a:pt x="11188" y="1160"/>
                      <a:pt x="11250" y="1156"/>
                      <a:pt x="11312" y="1149"/>
                    </a:cubicBezTo>
                    <a:cubicBezTo>
                      <a:pt x="11162" y="1116"/>
                      <a:pt x="11011" y="1082"/>
                      <a:pt x="10861" y="1066"/>
                    </a:cubicBezTo>
                    <a:lnTo>
                      <a:pt x="9658" y="932"/>
                    </a:lnTo>
                    <a:cubicBezTo>
                      <a:pt x="8639" y="798"/>
                      <a:pt x="7219" y="648"/>
                      <a:pt x="5665" y="497"/>
                    </a:cubicBezTo>
                    <a:cubicBezTo>
                      <a:pt x="4094" y="330"/>
                      <a:pt x="2691" y="197"/>
                      <a:pt x="1655" y="113"/>
                    </a:cubicBezTo>
                    <a:lnTo>
                      <a:pt x="452" y="13"/>
                    </a:lnTo>
                    <a:cubicBezTo>
                      <a:pt x="376" y="5"/>
                      <a:pt x="301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286;p15">
                <a:extLst>
                  <a:ext uri="{FF2B5EF4-FFF2-40B4-BE49-F238E27FC236}">
                    <a16:creationId xmlns:a16="http://schemas.microsoft.com/office/drawing/2014/main" id="{610D5B92-49C1-4368-BF47-657B72126C16}"/>
                  </a:ext>
                </a:extLst>
              </p:cNvPr>
              <p:cNvSpPr/>
              <p:nvPr/>
            </p:nvSpPr>
            <p:spPr>
              <a:xfrm>
                <a:off x="1203067" y="4178586"/>
                <a:ext cx="365787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11413" h="815" extrusionOk="0">
                    <a:moveTo>
                      <a:pt x="226" y="0"/>
                    </a:moveTo>
                    <a:cubicBezTo>
                      <a:pt x="151" y="0"/>
                      <a:pt x="76" y="4"/>
                      <a:pt x="1" y="13"/>
                    </a:cubicBezTo>
                    <a:cubicBezTo>
                      <a:pt x="135" y="46"/>
                      <a:pt x="285" y="63"/>
                      <a:pt x="435" y="79"/>
                    </a:cubicBezTo>
                    <a:lnTo>
                      <a:pt x="1655" y="196"/>
                    </a:lnTo>
                    <a:cubicBezTo>
                      <a:pt x="2691" y="280"/>
                      <a:pt x="4128" y="380"/>
                      <a:pt x="5698" y="497"/>
                    </a:cubicBezTo>
                    <a:cubicBezTo>
                      <a:pt x="7269" y="597"/>
                      <a:pt x="8706" y="698"/>
                      <a:pt x="9742" y="748"/>
                    </a:cubicBezTo>
                    <a:lnTo>
                      <a:pt x="10962" y="815"/>
                    </a:lnTo>
                    <a:lnTo>
                      <a:pt x="11413" y="815"/>
                    </a:lnTo>
                    <a:cubicBezTo>
                      <a:pt x="11262" y="764"/>
                      <a:pt x="11112" y="748"/>
                      <a:pt x="10962" y="748"/>
                    </a:cubicBezTo>
                    <a:lnTo>
                      <a:pt x="9742" y="631"/>
                    </a:lnTo>
                    <a:cubicBezTo>
                      <a:pt x="8706" y="547"/>
                      <a:pt x="7286" y="430"/>
                      <a:pt x="5715" y="330"/>
                    </a:cubicBezTo>
                    <a:cubicBezTo>
                      <a:pt x="4128" y="213"/>
                      <a:pt x="2708" y="130"/>
                      <a:pt x="1672" y="63"/>
                    </a:cubicBezTo>
                    <a:lnTo>
                      <a:pt x="452" y="13"/>
                    </a:lnTo>
                    <a:cubicBezTo>
                      <a:pt x="377" y="4"/>
                      <a:pt x="302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287;p15">
                <a:extLst>
                  <a:ext uri="{FF2B5EF4-FFF2-40B4-BE49-F238E27FC236}">
                    <a16:creationId xmlns:a16="http://schemas.microsoft.com/office/drawing/2014/main" id="{E6E4B206-6B33-482A-8850-5F4F3254C10A}"/>
                  </a:ext>
                </a:extLst>
              </p:cNvPr>
              <p:cNvSpPr/>
              <p:nvPr/>
            </p:nvSpPr>
            <p:spPr>
              <a:xfrm>
                <a:off x="1256110" y="4330535"/>
                <a:ext cx="418252" cy="138168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288;p15">
                <a:extLst>
                  <a:ext uri="{FF2B5EF4-FFF2-40B4-BE49-F238E27FC236}">
                    <a16:creationId xmlns:a16="http://schemas.microsoft.com/office/drawing/2014/main" id="{57B549FB-EB32-46E2-BDCA-546E4887A0E2}"/>
                  </a:ext>
                </a:extLst>
              </p:cNvPr>
              <p:cNvSpPr/>
              <p:nvPr/>
            </p:nvSpPr>
            <p:spPr>
              <a:xfrm>
                <a:off x="1296268" y="4334798"/>
                <a:ext cx="7532" cy="114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560" extrusionOk="0">
                    <a:moveTo>
                      <a:pt x="52" y="0"/>
                    </a:moveTo>
                    <a:cubicBezTo>
                      <a:pt x="51" y="0"/>
                      <a:pt x="51" y="1"/>
                      <a:pt x="50" y="1"/>
                    </a:cubicBezTo>
                    <a:cubicBezTo>
                      <a:pt x="0" y="1"/>
                      <a:pt x="0" y="803"/>
                      <a:pt x="34" y="1788"/>
                    </a:cubicBezTo>
                    <a:cubicBezTo>
                      <a:pt x="67" y="2764"/>
                      <a:pt x="132" y="3560"/>
                      <a:pt x="182" y="3560"/>
                    </a:cubicBezTo>
                    <a:cubicBezTo>
                      <a:pt x="183" y="3560"/>
                      <a:pt x="183" y="3560"/>
                      <a:pt x="184" y="3560"/>
                    </a:cubicBezTo>
                    <a:cubicBezTo>
                      <a:pt x="234" y="3560"/>
                      <a:pt x="234" y="2758"/>
                      <a:pt x="201" y="1772"/>
                    </a:cubicBezTo>
                    <a:cubicBezTo>
                      <a:pt x="168" y="796"/>
                      <a:pt x="102" y="0"/>
                      <a:pt x="52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89;p15">
                <a:extLst>
                  <a:ext uri="{FF2B5EF4-FFF2-40B4-BE49-F238E27FC236}">
                    <a16:creationId xmlns:a16="http://schemas.microsoft.com/office/drawing/2014/main" id="{40BE0F68-8EAE-4ABE-90F9-BD0989286E1B}"/>
                  </a:ext>
                </a:extLst>
              </p:cNvPr>
              <p:cNvSpPr/>
              <p:nvPr/>
            </p:nvSpPr>
            <p:spPr>
              <a:xfrm>
                <a:off x="1315530" y="4335887"/>
                <a:ext cx="6474" cy="11406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559" extrusionOk="0">
                    <a:moveTo>
                      <a:pt x="68" y="0"/>
                    </a:moveTo>
                    <a:cubicBezTo>
                      <a:pt x="17" y="0"/>
                      <a:pt x="1" y="802"/>
                      <a:pt x="17" y="1788"/>
                    </a:cubicBezTo>
                    <a:cubicBezTo>
                      <a:pt x="34" y="2774"/>
                      <a:pt x="84" y="3559"/>
                      <a:pt x="134" y="3559"/>
                    </a:cubicBezTo>
                    <a:cubicBezTo>
                      <a:pt x="184" y="3559"/>
                      <a:pt x="201" y="2757"/>
                      <a:pt x="184" y="1771"/>
                    </a:cubicBezTo>
                    <a:cubicBezTo>
                      <a:pt x="168" y="802"/>
                      <a:pt x="101" y="0"/>
                      <a:pt x="68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90;p15">
                <a:extLst>
                  <a:ext uri="{FF2B5EF4-FFF2-40B4-BE49-F238E27FC236}">
                    <a16:creationId xmlns:a16="http://schemas.microsoft.com/office/drawing/2014/main" id="{12586B27-0DA8-46BF-AE31-9E0077EA7D18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8781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91;p15">
                <a:extLst>
                  <a:ext uri="{FF2B5EF4-FFF2-40B4-BE49-F238E27FC236}">
                    <a16:creationId xmlns:a16="http://schemas.microsoft.com/office/drawing/2014/main" id="{B56B9D54-5645-463C-8A70-463A5D2971CE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913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92;p15">
                <a:extLst>
                  <a:ext uri="{FF2B5EF4-FFF2-40B4-BE49-F238E27FC236}">
                    <a16:creationId xmlns:a16="http://schemas.microsoft.com/office/drawing/2014/main" id="{6D6CDE4C-E434-41F9-9044-B0C6293A2604}"/>
                  </a:ext>
                </a:extLst>
              </p:cNvPr>
              <p:cNvSpPr/>
              <p:nvPr/>
            </p:nvSpPr>
            <p:spPr>
              <a:xfrm>
                <a:off x="1603628" y="4361591"/>
                <a:ext cx="8621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93;p15">
                <a:extLst>
                  <a:ext uri="{FF2B5EF4-FFF2-40B4-BE49-F238E27FC236}">
                    <a16:creationId xmlns:a16="http://schemas.microsoft.com/office/drawing/2014/main" id="{E671870E-C0FA-4843-AC17-7D79A355CE50}"/>
                  </a:ext>
                </a:extLst>
              </p:cNvPr>
              <p:cNvSpPr/>
              <p:nvPr/>
            </p:nvSpPr>
            <p:spPr>
              <a:xfrm>
                <a:off x="1623980" y="4362649"/>
                <a:ext cx="12884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94;p15">
                <a:extLst>
                  <a:ext uri="{FF2B5EF4-FFF2-40B4-BE49-F238E27FC236}">
                    <a16:creationId xmlns:a16="http://schemas.microsoft.com/office/drawing/2014/main" id="{A4F6D882-9449-49AA-A78C-CEE71B059B8E}"/>
                  </a:ext>
                </a:extLst>
              </p:cNvPr>
              <p:cNvSpPr/>
              <p:nvPr/>
            </p:nvSpPr>
            <p:spPr>
              <a:xfrm>
                <a:off x="1414597" y="4413000"/>
                <a:ext cx="115188" cy="589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95;p15">
                <a:extLst>
                  <a:ext uri="{FF2B5EF4-FFF2-40B4-BE49-F238E27FC236}">
                    <a16:creationId xmlns:a16="http://schemas.microsoft.com/office/drawing/2014/main" id="{195F03FF-6BA6-4E13-9195-AA97D3BC2988}"/>
                  </a:ext>
                </a:extLst>
              </p:cNvPr>
              <p:cNvSpPr/>
              <p:nvPr/>
            </p:nvSpPr>
            <p:spPr>
              <a:xfrm>
                <a:off x="1414597" y="4411846"/>
                <a:ext cx="115188" cy="8269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96;p15">
                <a:extLst>
                  <a:ext uri="{FF2B5EF4-FFF2-40B4-BE49-F238E27FC236}">
                    <a16:creationId xmlns:a16="http://schemas.microsoft.com/office/drawing/2014/main" id="{CF517433-C809-41E9-B1F2-434E197E9CE9}"/>
                  </a:ext>
                </a:extLst>
              </p:cNvPr>
              <p:cNvSpPr/>
              <p:nvPr/>
            </p:nvSpPr>
            <p:spPr>
              <a:xfrm>
                <a:off x="1276974" y="4557577"/>
                <a:ext cx="425239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97;p15">
                <a:extLst>
                  <a:ext uri="{FF2B5EF4-FFF2-40B4-BE49-F238E27FC236}">
                    <a16:creationId xmlns:a16="http://schemas.microsoft.com/office/drawing/2014/main" id="{AEDF3D81-A1A1-4B96-ABE0-6206F6AB7626}"/>
                  </a:ext>
                </a:extLst>
              </p:cNvPr>
              <p:cNvSpPr/>
              <p:nvPr/>
            </p:nvSpPr>
            <p:spPr>
              <a:xfrm>
                <a:off x="1293576" y="4573634"/>
                <a:ext cx="404343" cy="85189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98;p15">
                <a:extLst>
                  <a:ext uri="{FF2B5EF4-FFF2-40B4-BE49-F238E27FC236}">
                    <a16:creationId xmlns:a16="http://schemas.microsoft.com/office/drawing/2014/main" id="{EFE8DCB0-F846-4DE2-8CB2-5C5F11320665}"/>
                  </a:ext>
                </a:extLst>
              </p:cNvPr>
              <p:cNvSpPr/>
              <p:nvPr/>
            </p:nvSpPr>
            <p:spPr>
              <a:xfrm>
                <a:off x="1291974" y="4444056"/>
                <a:ext cx="420945" cy="129610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F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99;p15">
                <a:extLst>
                  <a:ext uri="{FF2B5EF4-FFF2-40B4-BE49-F238E27FC236}">
                    <a16:creationId xmlns:a16="http://schemas.microsoft.com/office/drawing/2014/main" id="{4017B77F-A7DE-4DAC-8E00-8C237A4717CC}"/>
                  </a:ext>
                </a:extLst>
              </p:cNvPr>
              <p:cNvSpPr/>
              <p:nvPr/>
            </p:nvSpPr>
            <p:spPr>
              <a:xfrm>
                <a:off x="1380880" y="4494375"/>
                <a:ext cx="255983" cy="37531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300;p15">
                <a:extLst>
                  <a:ext uri="{FF2B5EF4-FFF2-40B4-BE49-F238E27FC236}">
                    <a16:creationId xmlns:a16="http://schemas.microsoft.com/office/drawing/2014/main" id="{68066ADD-DCC8-4554-AB05-384E3687037C}"/>
                  </a:ext>
                </a:extLst>
              </p:cNvPr>
              <p:cNvSpPr/>
              <p:nvPr/>
            </p:nvSpPr>
            <p:spPr>
              <a:xfrm>
                <a:off x="1294666" y="4608441"/>
                <a:ext cx="396298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301;p15">
                <a:extLst>
                  <a:ext uri="{FF2B5EF4-FFF2-40B4-BE49-F238E27FC236}">
                    <a16:creationId xmlns:a16="http://schemas.microsoft.com/office/drawing/2014/main" id="{A1FCDA31-64C3-487A-A85F-116A7A3C86CE}"/>
                  </a:ext>
                </a:extLst>
              </p:cNvPr>
              <p:cNvSpPr/>
              <p:nvPr/>
            </p:nvSpPr>
            <p:spPr>
              <a:xfrm>
                <a:off x="1296268" y="4626645"/>
                <a:ext cx="399503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" name="Google Shape;562;p36">
              <a:extLst>
                <a:ext uri="{FF2B5EF4-FFF2-40B4-BE49-F238E27FC236}">
                  <a16:creationId xmlns:a16="http://schemas.microsoft.com/office/drawing/2014/main" id="{06D93712-17F0-433F-B6ED-5BEC96F71854}"/>
                </a:ext>
              </a:extLst>
            </p:cNvPr>
            <p:cNvSpPr/>
            <p:nvPr/>
          </p:nvSpPr>
          <p:spPr>
            <a:xfrm>
              <a:off x="92989" y="6709596"/>
              <a:ext cx="2891511" cy="841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01" name="Picture 300">
            <a:extLst>
              <a:ext uri="{FF2B5EF4-FFF2-40B4-BE49-F238E27FC236}">
                <a16:creationId xmlns:a16="http://schemas.microsoft.com/office/drawing/2014/main" id="{D44DCE6D-9A7F-43D6-A1EE-85C3C022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2132" y="6314591"/>
            <a:ext cx="543409" cy="54340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DC1F97-2D16-4FC1-AB7F-C9D6598AE919}"/>
              </a:ext>
            </a:extLst>
          </p:cNvPr>
          <p:cNvSpPr/>
          <p:nvPr/>
        </p:nvSpPr>
        <p:spPr>
          <a:xfrm>
            <a:off x="6483272" y="2302528"/>
            <a:ext cx="4642460" cy="279718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Memeriksa dan verifikasi </a:t>
            </a:r>
            <a:r>
              <a:rPr lang="id-ID" b="1" dirty="0" err="1">
                <a:solidFill>
                  <a:schemeClr val="accent1">
                    <a:lumMod val="75000"/>
                  </a:schemeClr>
                </a:solidFill>
              </a:rPr>
              <a:t>metadata</a:t>
            </a: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 statistik </a:t>
            </a:r>
            <a:r>
              <a:rPr lang="id-ID" b="1">
                <a:solidFill>
                  <a:schemeClr val="accent1">
                    <a:lumMod val="75000"/>
                  </a:schemeClr>
                </a:solidFill>
              </a:rPr>
              <a:t>di wilayahnya.</a:t>
            </a:r>
            <a:endParaRPr lang="id-ID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id-ID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Menelaah standar data yang diajukan </a:t>
            </a:r>
            <a:r>
              <a:rPr lang="id-ID" dirty="0" err="1">
                <a:solidFill>
                  <a:schemeClr val="bg2">
                    <a:lumMod val="25000"/>
                  </a:schemeClr>
                </a:solidFill>
              </a:rPr>
              <a:t>walidata</a:t>
            </a:r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Menetapkan SDSN.</a:t>
            </a:r>
            <a:endParaRPr lang="en-ID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2" name="Slide Number Placeholder 1">
            <a:extLst>
              <a:ext uri="{FF2B5EF4-FFF2-40B4-BE49-F238E27FC236}">
                <a16:creationId xmlns:a16="http://schemas.microsoft.com/office/drawing/2014/main" id="{C05E5936-5107-442F-A64C-3298A72C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E6E88D97-25DF-44C6-A770-684899A63739}"/>
              </a:ext>
            </a:extLst>
          </p:cNvPr>
          <p:cNvSpPr/>
          <p:nvPr/>
        </p:nvSpPr>
        <p:spPr>
          <a:xfrm>
            <a:off x="7354141" y="1698172"/>
            <a:ext cx="2891511" cy="65940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 dirty="0"/>
              <a:t>Pembina Data</a:t>
            </a:r>
            <a:endParaRPr lang="en-ID" sz="20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6C1DD44A-56D1-49AF-A9F3-C451FAA03268}"/>
              </a:ext>
            </a:extLst>
          </p:cNvPr>
          <p:cNvSpPr/>
          <p:nvPr/>
        </p:nvSpPr>
        <p:spPr>
          <a:xfrm>
            <a:off x="843940" y="2324247"/>
            <a:ext cx="4642460" cy="40245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Memeriksa </a:t>
            </a:r>
            <a:r>
              <a:rPr lang="id-ID" b="1" dirty="0" err="1">
                <a:solidFill>
                  <a:schemeClr val="accent1">
                    <a:lumMod val="75000"/>
                  </a:schemeClr>
                </a:solidFill>
              </a:rPr>
              <a:t>metadata</a:t>
            </a: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 statistik di tingkat daerah.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b="1" dirty="0">
                <a:solidFill>
                  <a:schemeClr val="bg2">
                    <a:lumMod val="25000"/>
                  </a:schemeClr>
                </a:solidFill>
              </a:rPr>
              <a:t>Mengidentifikasi</a:t>
            </a:r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d-ID" dirty="0" err="1">
                <a:solidFill>
                  <a:schemeClr val="bg2">
                    <a:lumMod val="25000"/>
                  </a:schemeClr>
                </a:solidFill>
              </a:rPr>
              <a:t>kondef</a:t>
            </a:r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, klasifikasi, satuan, dan ukuran yang tidak ada di SDSN.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Meng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oordinasikan produsen data tingkat daerah </a:t>
            </a:r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secara berjenjang </a:t>
            </a: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untuk merumuskan</a:t>
            </a:r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 kondef, klasifikasi, satuan, dan ukuran suatu variabel atau indikator yang belum terdaftar pada SDSN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d-ID" b="1" dirty="0">
                <a:solidFill>
                  <a:schemeClr val="bg2">
                    <a:lumMod val="25000"/>
                  </a:schemeClr>
                </a:solidFill>
              </a:rPr>
              <a:t>Mengajukan standar data statistik </a:t>
            </a:r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sesuai peraturan yang berlaku</a:t>
            </a:r>
            <a:endParaRPr lang="en-ID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03AE99-6C99-4C3D-B767-BC099CE48BA0}"/>
              </a:ext>
            </a:extLst>
          </p:cNvPr>
          <p:cNvSpPr/>
          <p:nvPr/>
        </p:nvSpPr>
        <p:spPr>
          <a:xfrm>
            <a:off x="1607999" y="1698172"/>
            <a:ext cx="2891511" cy="659406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 dirty="0" err="1"/>
              <a:t>Walidata</a:t>
            </a:r>
            <a:r>
              <a:rPr lang="id-ID" sz="2000" b="1" dirty="0"/>
              <a:t> Tingkat Daerah</a:t>
            </a:r>
          </a:p>
          <a:p>
            <a:pPr algn="ctr"/>
            <a:r>
              <a:rPr lang="id-ID" sz="2000" dirty="0"/>
              <a:t>(kab/kota dan provinsi)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81002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Freeform: Shape 549">
            <a:extLst>
              <a:ext uri="{FF2B5EF4-FFF2-40B4-BE49-F238E27FC236}">
                <a16:creationId xmlns:a16="http://schemas.microsoft.com/office/drawing/2014/main" id="{D58F0004-8C47-4FBE-9624-5CE82BA46BF5}"/>
              </a:ext>
            </a:extLst>
          </p:cNvPr>
          <p:cNvSpPr/>
          <p:nvPr/>
        </p:nvSpPr>
        <p:spPr>
          <a:xfrm flipH="1">
            <a:off x="1" y="-8627"/>
            <a:ext cx="12201428" cy="6866627"/>
          </a:xfrm>
          <a:custGeom>
            <a:avLst/>
            <a:gdLst>
              <a:gd name="connsiteX0" fmla="*/ 0 w 12201428"/>
              <a:gd name="connsiteY0" fmla="*/ 0 h 6866627"/>
              <a:gd name="connsiteX1" fmla="*/ 0 w 12201428"/>
              <a:gd name="connsiteY1" fmla="*/ 6866627 h 6866627"/>
              <a:gd name="connsiteX2" fmla="*/ 12201428 w 12201428"/>
              <a:gd name="connsiteY2" fmla="*/ 6866627 h 6866627"/>
              <a:gd name="connsiteX3" fmla="*/ 12201428 w 12201428"/>
              <a:gd name="connsiteY3" fmla="*/ 5302373 h 6866627"/>
              <a:gd name="connsiteX0" fmla="*/ 0 w 12201428"/>
              <a:gd name="connsiteY0" fmla="*/ 0 h 6866627"/>
              <a:gd name="connsiteX1" fmla="*/ 0 w 12201428"/>
              <a:gd name="connsiteY1" fmla="*/ 6866627 h 6866627"/>
              <a:gd name="connsiteX2" fmla="*/ 12201428 w 12201428"/>
              <a:gd name="connsiteY2" fmla="*/ 6866627 h 6866627"/>
              <a:gd name="connsiteX3" fmla="*/ 12201428 w 12201428"/>
              <a:gd name="connsiteY3" fmla="*/ 5603587 h 6866627"/>
              <a:gd name="connsiteX4" fmla="*/ 0 w 12201428"/>
              <a:gd name="connsiteY4" fmla="*/ 0 h 686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1428" h="6866627">
                <a:moveTo>
                  <a:pt x="0" y="0"/>
                </a:moveTo>
                <a:lnTo>
                  <a:pt x="0" y="6866627"/>
                </a:lnTo>
                <a:lnTo>
                  <a:pt x="12201428" y="6866627"/>
                </a:lnTo>
                <a:lnTo>
                  <a:pt x="12201428" y="5603587"/>
                </a:lnTo>
                <a:cubicBezTo>
                  <a:pt x="8134285" y="3836129"/>
                  <a:pt x="4067143" y="1767458"/>
                  <a:pt x="0" y="0"/>
                </a:cubicBezTo>
                <a:close/>
              </a:path>
            </a:pathLst>
          </a:custGeom>
          <a:solidFill>
            <a:srgbClr val="0066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AC527-638D-4809-B720-835076EF6A8E}"/>
              </a:ext>
            </a:extLst>
          </p:cNvPr>
          <p:cNvSpPr/>
          <p:nvPr/>
        </p:nvSpPr>
        <p:spPr>
          <a:xfrm>
            <a:off x="6021123" y="3676677"/>
            <a:ext cx="5940281" cy="132343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8000" b="1" i="1" dirty="0">
                <a:solidFill>
                  <a:schemeClr val="bg1"/>
                </a:solidFill>
              </a:rPr>
              <a:t>Terima Kasih!</a:t>
            </a:r>
            <a:endParaRPr lang="id-ID" sz="8000" b="1" i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DCC88-9BEA-4A11-AF2E-794BEDC8485A}"/>
              </a:ext>
            </a:extLst>
          </p:cNvPr>
          <p:cNvSpPr/>
          <p:nvPr/>
        </p:nvSpPr>
        <p:spPr>
          <a:xfrm>
            <a:off x="8519770" y="4646173"/>
            <a:ext cx="3289234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4000" i="1" dirty="0">
                <a:solidFill>
                  <a:srgbClr val="FFFF00"/>
                </a:solidFill>
              </a:rPr>
              <a:t>www.bps.go.id</a:t>
            </a:r>
            <a:endParaRPr lang="id-ID" sz="4000" i="1" dirty="0">
              <a:solidFill>
                <a:srgbClr val="FFFF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AEDE63-997C-4C5D-879D-CF1C7443EC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80" y="8809"/>
            <a:ext cx="3271583" cy="11081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7B079B-F46C-4B75-86C5-42F8685A6F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5356" y="252684"/>
            <a:ext cx="1530927" cy="620377"/>
          </a:xfrm>
          <a:prstGeom prst="rect">
            <a:avLst/>
          </a:prstGeom>
        </p:spPr>
      </p:pic>
      <p:grpSp>
        <p:nvGrpSpPr>
          <p:cNvPr id="25" name="组合 5">
            <a:extLst>
              <a:ext uri="{FF2B5EF4-FFF2-40B4-BE49-F238E27FC236}">
                <a16:creationId xmlns:a16="http://schemas.microsoft.com/office/drawing/2014/main" id="{D0EFC47A-3045-4D4B-ACEC-9EF5EE494007}"/>
              </a:ext>
            </a:extLst>
          </p:cNvPr>
          <p:cNvGrpSpPr/>
          <p:nvPr/>
        </p:nvGrpSpPr>
        <p:grpSpPr>
          <a:xfrm rot="10800000">
            <a:off x="10823953" y="5630062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26" name="椭圆 6">
              <a:extLst>
                <a:ext uri="{FF2B5EF4-FFF2-40B4-BE49-F238E27FC236}">
                  <a16:creationId xmlns:a16="http://schemas.microsoft.com/office/drawing/2014/main" id="{BFCC89A7-7AA5-48B9-AAC3-F2B4F1A1C42D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7">
              <a:extLst>
                <a:ext uri="{FF2B5EF4-FFF2-40B4-BE49-F238E27FC236}">
                  <a16:creationId xmlns:a16="http://schemas.microsoft.com/office/drawing/2014/main" id="{135F9C5E-9042-4608-A717-4A0896FBFD66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8">
              <a:extLst>
                <a:ext uri="{FF2B5EF4-FFF2-40B4-BE49-F238E27FC236}">
                  <a16:creationId xmlns:a16="http://schemas.microsoft.com/office/drawing/2014/main" id="{665E1C5B-E313-4A0A-9BA1-CB6BA07452B3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9">
              <a:extLst>
                <a:ext uri="{FF2B5EF4-FFF2-40B4-BE49-F238E27FC236}">
                  <a16:creationId xmlns:a16="http://schemas.microsoft.com/office/drawing/2014/main" id="{15E2C0FA-5DB1-407F-85DD-A863F4474B18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10">
              <a:extLst>
                <a:ext uri="{FF2B5EF4-FFF2-40B4-BE49-F238E27FC236}">
                  <a16:creationId xmlns:a16="http://schemas.microsoft.com/office/drawing/2014/main" id="{DC8E83AD-1E0A-466F-8DA8-793507A2C226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A958C492-45A1-4E5A-9A0C-316A0C2DB86E}"/>
              </a:ext>
            </a:extLst>
          </p:cNvPr>
          <p:cNvGrpSpPr/>
          <p:nvPr/>
        </p:nvGrpSpPr>
        <p:grpSpPr>
          <a:xfrm>
            <a:off x="382996" y="1320132"/>
            <a:ext cx="4857803" cy="4913898"/>
            <a:chOff x="382996" y="1320132"/>
            <a:chExt cx="4857803" cy="491389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1157382-623F-4981-9C2C-95F328D1DC00}"/>
                </a:ext>
              </a:extLst>
            </p:cNvPr>
            <p:cNvSpPr/>
            <p:nvPr/>
          </p:nvSpPr>
          <p:spPr>
            <a:xfrm>
              <a:off x="382996" y="3326710"/>
              <a:ext cx="4857803" cy="2907320"/>
            </a:xfrm>
            <a:custGeom>
              <a:avLst/>
              <a:gdLst>
                <a:gd name="connsiteX0" fmla="*/ 4525328 w 4525327"/>
                <a:gd name="connsiteY0" fmla="*/ 1354169 h 2708338"/>
                <a:gd name="connsiteX1" fmla="*/ 2262664 w 4525327"/>
                <a:gd name="connsiteY1" fmla="*/ 2708339 h 2708338"/>
                <a:gd name="connsiteX2" fmla="*/ 0 w 4525327"/>
                <a:gd name="connsiteY2" fmla="*/ 1354169 h 2708338"/>
                <a:gd name="connsiteX3" fmla="*/ 2262664 w 4525327"/>
                <a:gd name="connsiteY3" fmla="*/ 0 h 2708338"/>
                <a:gd name="connsiteX4" fmla="*/ 4525328 w 4525327"/>
                <a:gd name="connsiteY4" fmla="*/ 1354169 h 270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5327" h="2708338">
                  <a:moveTo>
                    <a:pt x="4525328" y="1354169"/>
                  </a:moveTo>
                  <a:cubicBezTo>
                    <a:pt x="4525328" y="2102056"/>
                    <a:pt x="3512298" y="2708339"/>
                    <a:pt x="2262664" y="2708339"/>
                  </a:cubicBezTo>
                  <a:cubicBezTo>
                    <a:pt x="1013029" y="2708339"/>
                    <a:pt x="0" y="2102057"/>
                    <a:pt x="0" y="1354169"/>
                  </a:cubicBezTo>
                  <a:cubicBezTo>
                    <a:pt x="0" y="606282"/>
                    <a:pt x="1013029" y="0"/>
                    <a:pt x="2262664" y="0"/>
                  </a:cubicBezTo>
                  <a:cubicBezTo>
                    <a:pt x="3512298" y="0"/>
                    <a:pt x="4525328" y="606282"/>
                    <a:pt x="4525328" y="1354169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FFA0740-C6FE-4ED4-98E1-108195551ACD}"/>
                </a:ext>
              </a:extLst>
            </p:cNvPr>
            <p:cNvGrpSpPr/>
            <p:nvPr/>
          </p:nvGrpSpPr>
          <p:grpSpPr>
            <a:xfrm>
              <a:off x="1109488" y="3970873"/>
              <a:ext cx="3259557" cy="2055375"/>
              <a:chOff x="-4967705" y="4162710"/>
              <a:chExt cx="3036467" cy="1914702"/>
            </a:xfrm>
            <a:solidFill>
              <a:srgbClr val="E6E6E6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C30C6E6-9167-4E21-A571-2BB3F2142787}"/>
                  </a:ext>
                </a:extLst>
              </p:cNvPr>
              <p:cNvSpPr/>
              <p:nvPr/>
            </p:nvSpPr>
            <p:spPr>
              <a:xfrm>
                <a:off x="-4967705" y="4162710"/>
                <a:ext cx="2626722" cy="1519220"/>
              </a:xfrm>
              <a:custGeom>
                <a:avLst/>
                <a:gdLst>
                  <a:gd name="connsiteX0" fmla="*/ 2619201 w 2626722"/>
                  <a:gd name="connsiteY0" fmla="*/ 114395 h 1519220"/>
                  <a:gd name="connsiteX1" fmla="*/ 2429654 w 2626722"/>
                  <a:gd name="connsiteY1" fmla="*/ 4858 h 1519220"/>
                  <a:gd name="connsiteX2" fmla="*/ 2388601 w 2626722"/>
                  <a:gd name="connsiteY2" fmla="*/ 4858 h 1519220"/>
                  <a:gd name="connsiteX3" fmla="*/ 8399 w 2626722"/>
                  <a:gd name="connsiteY3" fmla="*/ 1379125 h 1519220"/>
                  <a:gd name="connsiteX4" fmla="*/ 718 w 2626722"/>
                  <a:gd name="connsiteY4" fmla="*/ 1395165 h 1519220"/>
                  <a:gd name="connsiteX5" fmla="*/ 8399 w 2626722"/>
                  <a:gd name="connsiteY5" fmla="*/ 1402842 h 1519220"/>
                  <a:gd name="connsiteX6" fmla="*/ 199851 w 2626722"/>
                  <a:gd name="connsiteY6" fmla="*/ 1514284 h 1519220"/>
                  <a:gd name="connsiteX7" fmla="*/ 240809 w 2626722"/>
                  <a:gd name="connsiteY7" fmla="*/ 1514284 h 1519220"/>
                  <a:gd name="connsiteX8" fmla="*/ 643621 w 2626722"/>
                  <a:gd name="connsiteY8" fmla="*/ 1281208 h 1519220"/>
                  <a:gd name="connsiteX9" fmla="*/ 661433 w 2626722"/>
                  <a:gd name="connsiteY9" fmla="*/ 1293114 h 1519220"/>
                  <a:gd name="connsiteX10" fmla="*/ 969852 w 2626722"/>
                  <a:gd name="connsiteY10" fmla="*/ 1471136 h 1519220"/>
                  <a:gd name="connsiteX11" fmla="*/ 1243315 w 2626722"/>
                  <a:gd name="connsiteY11" fmla="*/ 1471136 h 1519220"/>
                  <a:gd name="connsiteX12" fmla="*/ 1838437 w 2626722"/>
                  <a:gd name="connsiteY12" fmla="*/ 1127474 h 1519220"/>
                  <a:gd name="connsiteX13" fmla="*/ 1907969 w 2626722"/>
                  <a:gd name="connsiteY13" fmla="*/ 1022699 h 1519220"/>
                  <a:gd name="connsiteX14" fmla="*/ 1838437 w 2626722"/>
                  <a:gd name="connsiteY14" fmla="*/ 917924 h 1519220"/>
                  <a:gd name="connsiteX15" fmla="*/ 1554020 w 2626722"/>
                  <a:gd name="connsiteY15" fmla="*/ 753618 h 1519220"/>
                  <a:gd name="connsiteX16" fmla="*/ 2619296 w 2626722"/>
                  <a:gd name="connsiteY16" fmla="*/ 137255 h 1519220"/>
                  <a:gd name="connsiteX17" fmla="*/ 2625650 w 2626722"/>
                  <a:gd name="connsiteY17" fmla="*/ 120796 h 1519220"/>
                  <a:gd name="connsiteX18" fmla="*/ 2619201 w 2626722"/>
                  <a:gd name="connsiteY18" fmla="*/ 114395 h 151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26722" h="1519220">
                    <a:moveTo>
                      <a:pt x="2619201" y="114395"/>
                    </a:moveTo>
                    <a:lnTo>
                      <a:pt x="2429654" y="4858"/>
                    </a:lnTo>
                    <a:cubicBezTo>
                      <a:pt x="2416738" y="-1619"/>
                      <a:pt x="2401517" y="-1619"/>
                      <a:pt x="2388601" y="4858"/>
                    </a:cubicBezTo>
                    <a:lnTo>
                      <a:pt x="8399" y="1379125"/>
                    </a:lnTo>
                    <a:cubicBezTo>
                      <a:pt x="1849" y="1381430"/>
                      <a:pt x="-1589" y="1388612"/>
                      <a:pt x="718" y="1395165"/>
                    </a:cubicBezTo>
                    <a:cubicBezTo>
                      <a:pt x="1983" y="1398756"/>
                      <a:pt x="4808" y="1401575"/>
                      <a:pt x="8399" y="1402842"/>
                    </a:cubicBezTo>
                    <a:lnTo>
                      <a:pt x="199851" y="1514284"/>
                    </a:lnTo>
                    <a:cubicBezTo>
                      <a:pt x="212711" y="1520866"/>
                      <a:pt x="227949" y="1520866"/>
                      <a:pt x="240809" y="1514284"/>
                    </a:cubicBezTo>
                    <a:lnTo>
                      <a:pt x="643621" y="1281208"/>
                    </a:lnTo>
                    <a:cubicBezTo>
                      <a:pt x="649288" y="1285570"/>
                      <a:pt x="655241" y="1289542"/>
                      <a:pt x="661433" y="1293114"/>
                    </a:cubicBezTo>
                    <a:lnTo>
                      <a:pt x="969852" y="1471136"/>
                    </a:lnTo>
                    <a:cubicBezTo>
                      <a:pt x="1055587" y="1515580"/>
                      <a:pt x="1157580" y="1515580"/>
                      <a:pt x="1243315" y="1471136"/>
                    </a:cubicBezTo>
                    <a:lnTo>
                      <a:pt x="1838437" y="1127474"/>
                    </a:lnTo>
                    <a:cubicBezTo>
                      <a:pt x="1882633" y="1101947"/>
                      <a:pt x="1907969" y="1063942"/>
                      <a:pt x="1907969" y="1022699"/>
                    </a:cubicBezTo>
                    <a:cubicBezTo>
                      <a:pt x="1907969" y="981456"/>
                      <a:pt x="1882633" y="943832"/>
                      <a:pt x="1838437" y="917924"/>
                    </a:cubicBezTo>
                    <a:lnTo>
                      <a:pt x="1554020" y="753618"/>
                    </a:lnTo>
                    <a:lnTo>
                      <a:pt x="2619296" y="137255"/>
                    </a:lnTo>
                    <a:cubicBezTo>
                      <a:pt x="2625602" y="134465"/>
                      <a:pt x="2628441" y="127092"/>
                      <a:pt x="2625650" y="120796"/>
                    </a:cubicBezTo>
                    <a:cubicBezTo>
                      <a:pt x="2624383" y="117929"/>
                      <a:pt x="2622078" y="115643"/>
                      <a:pt x="2619201" y="114395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787EA87-20F0-4975-8F57-151C5C7A5A78}"/>
                  </a:ext>
                </a:extLst>
              </p:cNvPr>
              <p:cNvSpPr/>
              <p:nvPr/>
            </p:nvSpPr>
            <p:spPr>
              <a:xfrm>
                <a:off x="-3503934" y="5199459"/>
                <a:ext cx="1572696" cy="877953"/>
              </a:xfrm>
              <a:custGeom>
                <a:avLst/>
                <a:gdLst>
                  <a:gd name="connsiteX0" fmla="*/ 1405747 w 1572696"/>
                  <a:gd name="connsiteY0" fmla="*/ 96441 h 877953"/>
                  <a:gd name="connsiteX1" fmla="*/ 598884 w 1572696"/>
                  <a:gd name="connsiteY1" fmla="*/ 96441 h 877953"/>
                  <a:gd name="connsiteX2" fmla="*/ 512683 w 1572696"/>
                  <a:gd name="connsiteY2" fmla="*/ 498491 h 877953"/>
                  <a:gd name="connsiteX3" fmla="*/ 22431 w 1572696"/>
                  <a:gd name="connsiteY3" fmla="*/ 777954 h 877953"/>
                  <a:gd name="connsiteX4" fmla="*/ 22431 w 1572696"/>
                  <a:gd name="connsiteY4" fmla="*/ 840343 h 877953"/>
                  <a:gd name="connsiteX5" fmla="*/ 66437 w 1572696"/>
                  <a:gd name="connsiteY5" fmla="*/ 865775 h 877953"/>
                  <a:gd name="connsiteX6" fmla="*/ 172831 w 1572696"/>
                  <a:gd name="connsiteY6" fmla="*/ 862822 h 877953"/>
                  <a:gd name="connsiteX7" fmla="*/ 601456 w 1572696"/>
                  <a:gd name="connsiteY7" fmla="*/ 563451 h 877953"/>
                  <a:gd name="connsiteX8" fmla="*/ 1406033 w 1572696"/>
                  <a:gd name="connsiteY8" fmla="*/ 562213 h 877953"/>
                  <a:gd name="connsiteX9" fmla="*/ 1405747 w 1572696"/>
                  <a:gd name="connsiteY9" fmla="*/ 96441 h 877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2696" h="877953">
                    <a:moveTo>
                      <a:pt x="1405747" y="96441"/>
                    </a:moveTo>
                    <a:cubicBezTo>
                      <a:pt x="1182862" y="-32147"/>
                      <a:pt x="821674" y="-32147"/>
                      <a:pt x="598884" y="96441"/>
                    </a:cubicBezTo>
                    <a:cubicBezTo>
                      <a:pt x="410004" y="205502"/>
                      <a:pt x="381333" y="371903"/>
                      <a:pt x="512683" y="498491"/>
                    </a:cubicBezTo>
                    <a:lnTo>
                      <a:pt x="22431" y="777954"/>
                    </a:lnTo>
                    <a:cubicBezTo>
                      <a:pt x="-7477" y="795195"/>
                      <a:pt x="-7477" y="823103"/>
                      <a:pt x="22431" y="840343"/>
                    </a:cubicBezTo>
                    <a:lnTo>
                      <a:pt x="66437" y="865775"/>
                    </a:lnTo>
                    <a:cubicBezTo>
                      <a:pt x="100079" y="883005"/>
                      <a:pt x="140189" y="881891"/>
                      <a:pt x="172831" y="862822"/>
                    </a:cubicBezTo>
                    <a:lnTo>
                      <a:pt x="601456" y="563451"/>
                    </a:lnTo>
                    <a:cubicBezTo>
                      <a:pt x="824437" y="690801"/>
                      <a:pt x="1184005" y="690515"/>
                      <a:pt x="1406033" y="562213"/>
                    </a:cubicBezTo>
                    <a:cubicBezTo>
                      <a:pt x="1628061" y="433911"/>
                      <a:pt x="1628537" y="225028"/>
                      <a:pt x="1405747" y="96441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</p:grpSp>
        <p:grpSp>
          <p:nvGrpSpPr>
            <p:cNvPr id="107" name="Graphic 3">
              <a:extLst>
                <a:ext uri="{FF2B5EF4-FFF2-40B4-BE49-F238E27FC236}">
                  <a16:creationId xmlns:a16="http://schemas.microsoft.com/office/drawing/2014/main" id="{97AA6255-1B7B-419B-A5AD-E68CA9DF9FBF}"/>
                </a:ext>
              </a:extLst>
            </p:cNvPr>
            <p:cNvGrpSpPr/>
            <p:nvPr/>
          </p:nvGrpSpPr>
          <p:grpSpPr>
            <a:xfrm>
              <a:off x="2689840" y="1320132"/>
              <a:ext cx="742598" cy="526173"/>
              <a:chOff x="-3495515" y="1693390"/>
              <a:chExt cx="691773" cy="490161"/>
            </a:xfrm>
          </p:grpSpPr>
          <p:grpSp>
            <p:nvGrpSpPr>
              <p:cNvPr id="108" name="Graphic 3">
                <a:extLst>
                  <a:ext uri="{FF2B5EF4-FFF2-40B4-BE49-F238E27FC236}">
                    <a16:creationId xmlns:a16="http://schemas.microsoft.com/office/drawing/2014/main" id="{F265787D-7AAA-4947-B1E0-872930918767}"/>
                  </a:ext>
                </a:extLst>
              </p:cNvPr>
              <p:cNvGrpSpPr/>
              <p:nvPr/>
            </p:nvGrpSpPr>
            <p:grpSpPr>
              <a:xfrm>
                <a:off x="-3495515" y="1693390"/>
                <a:ext cx="403523" cy="490161"/>
                <a:chOff x="-3495515" y="1693390"/>
                <a:chExt cx="403523" cy="490161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13FCEB99-DD88-413A-A547-EC5D09141D96}"/>
                    </a:ext>
                  </a:extLst>
                </p:cNvPr>
                <p:cNvSpPr/>
                <p:nvPr/>
              </p:nvSpPr>
              <p:spPr>
                <a:xfrm>
                  <a:off x="-3495515" y="1693390"/>
                  <a:ext cx="403489" cy="490161"/>
                </a:xfrm>
                <a:custGeom>
                  <a:avLst/>
                  <a:gdLst>
                    <a:gd name="connsiteX0" fmla="*/ 401775 w 403489"/>
                    <a:gd name="connsiteY0" fmla="*/ 118265 h 490161"/>
                    <a:gd name="connsiteX1" fmla="*/ 401775 w 403489"/>
                    <a:gd name="connsiteY1" fmla="*/ 118265 h 490161"/>
                    <a:gd name="connsiteX2" fmla="*/ 366342 w 403489"/>
                    <a:gd name="connsiteY2" fmla="*/ 97976 h 490161"/>
                    <a:gd name="connsiteX3" fmla="*/ 366342 w 403489"/>
                    <a:gd name="connsiteY3" fmla="*/ 97976 h 490161"/>
                    <a:gd name="connsiteX4" fmla="*/ 362723 w 403489"/>
                    <a:gd name="connsiteY4" fmla="*/ 97976 h 490161"/>
                    <a:gd name="connsiteX5" fmla="*/ 338529 w 403489"/>
                    <a:gd name="connsiteY5" fmla="*/ 108835 h 490161"/>
                    <a:gd name="connsiteX6" fmla="*/ 339291 w 403489"/>
                    <a:gd name="connsiteY6" fmla="*/ 102929 h 490161"/>
                    <a:gd name="connsiteX7" fmla="*/ 367200 w 403489"/>
                    <a:gd name="connsiteY7" fmla="*/ 46732 h 490161"/>
                    <a:gd name="connsiteX8" fmla="*/ 364723 w 403489"/>
                    <a:gd name="connsiteY8" fmla="*/ 38540 h 490161"/>
                    <a:gd name="connsiteX9" fmla="*/ 334434 w 403489"/>
                    <a:gd name="connsiteY9" fmla="*/ 21014 h 490161"/>
                    <a:gd name="connsiteX10" fmla="*/ 334434 w 403489"/>
                    <a:gd name="connsiteY10" fmla="*/ 21014 h 490161"/>
                    <a:gd name="connsiteX11" fmla="*/ 299191 w 403489"/>
                    <a:gd name="connsiteY11" fmla="*/ 821 h 490161"/>
                    <a:gd name="connsiteX12" fmla="*/ 290904 w 403489"/>
                    <a:gd name="connsiteY12" fmla="*/ 2726 h 490161"/>
                    <a:gd name="connsiteX13" fmla="*/ 256138 w 403489"/>
                    <a:gd name="connsiteY13" fmla="*/ 55114 h 490161"/>
                    <a:gd name="connsiteX14" fmla="*/ 251566 w 403489"/>
                    <a:gd name="connsiteY14" fmla="*/ 58543 h 490161"/>
                    <a:gd name="connsiteX15" fmla="*/ 248899 w 403489"/>
                    <a:gd name="connsiteY15" fmla="*/ 32063 h 490161"/>
                    <a:gd name="connsiteX16" fmla="*/ 247089 w 403489"/>
                    <a:gd name="connsiteY16" fmla="*/ 28920 h 490161"/>
                    <a:gd name="connsiteX17" fmla="*/ 247089 w 403489"/>
                    <a:gd name="connsiteY17" fmla="*/ 28920 h 490161"/>
                    <a:gd name="connsiteX18" fmla="*/ 211656 w 403489"/>
                    <a:gd name="connsiteY18" fmla="*/ 8632 h 490161"/>
                    <a:gd name="connsiteX19" fmla="*/ 211656 w 403489"/>
                    <a:gd name="connsiteY19" fmla="*/ 8632 h 490161"/>
                    <a:gd name="connsiteX20" fmla="*/ 207846 w 403489"/>
                    <a:gd name="connsiteY20" fmla="*/ 8632 h 490161"/>
                    <a:gd name="connsiteX21" fmla="*/ 160793 w 403489"/>
                    <a:gd name="connsiteY21" fmla="*/ 35873 h 490161"/>
                    <a:gd name="connsiteX22" fmla="*/ 155173 w 403489"/>
                    <a:gd name="connsiteY22" fmla="*/ 44636 h 490161"/>
                    <a:gd name="connsiteX23" fmla="*/ 150411 w 403489"/>
                    <a:gd name="connsiteY23" fmla="*/ 96929 h 490161"/>
                    <a:gd name="connsiteX24" fmla="*/ 145553 w 403489"/>
                    <a:gd name="connsiteY24" fmla="*/ 106454 h 490161"/>
                    <a:gd name="connsiteX25" fmla="*/ 119454 w 403489"/>
                    <a:gd name="connsiteY25" fmla="*/ 134076 h 490161"/>
                    <a:gd name="connsiteX26" fmla="*/ 109929 w 403489"/>
                    <a:gd name="connsiteY26" fmla="*/ 136743 h 490161"/>
                    <a:gd name="connsiteX27" fmla="*/ 79640 w 403489"/>
                    <a:gd name="connsiteY27" fmla="*/ 126170 h 490161"/>
                    <a:gd name="connsiteX28" fmla="*/ 71163 w 403489"/>
                    <a:gd name="connsiteY28" fmla="*/ 129314 h 490161"/>
                    <a:gd name="connsiteX29" fmla="*/ 36587 w 403489"/>
                    <a:gd name="connsiteY29" fmla="*/ 189226 h 490161"/>
                    <a:gd name="connsiteX30" fmla="*/ 38111 w 403489"/>
                    <a:gd name="connsiteY30" fmla="*/ 198179 h 490161"/>
                    <a:gd name="connsiteX31" fmla="*/ 62400 w 403489"/>
                    <a:gd name="connsiteY31" fmla="*/ 219039 h 490161"/>
                    <a:gd name="connsiteX32" fmla="*/ 64686 w 403489"/>
                    <a:gd name="connsiteY32" fmla="*/ 228564 h 490161"/>
                    <a:gd name="connsiteX33" fmla="*/ 53827 w 403489"/>
                    <a:gd name="connsiteY33" fmla="*/ 265045 h 490161"/>
                    <a:gd name="connsiteX34" fmla="*/ 47826 w 403489"/>
                    <a:gd name="connsiteY34" fmla="*/ 274094 h 490161"/>
                    <a:gd name="connsiteX35" fmla="*/ 4869 w 403489"/>
                    <a:gd name="connsiteY35" fmla="*/ 304383 h 490161"/>
                    <a:gd name="connsiteX36" fmla="*/ 11 w 403489"/>
                    <a:gd name="connsiteY36" fmla="*/ 313908 h 490161"/>
                    <a:gd name="connsiteX37" fmla="*/ 11 w 403489"/>
                    <a:gd name="connsiteY37" fmla="*/ 368296 h 490161"/>
                    <a:gd name="connsiteX38" fmla="*/ 1725 w 403489"/>
                    <a:gd name="connsiteY38" fmla="*/ 371725 h 490161"/>
                    <a:gd name="connsiteX39" fmla="*/ 1725 w 403489"/>
                    <a:gd name="connsiteY39" fmla="*/ 371725 h 490161"/>
                    <a:gd name="connsiteX40" fmla="*/ 37539 w 403489"/>
                    <a:gd name="connsiteY40" fmla="*/ 392108 h 490161"/>
                    <a:gd name="connsiteX41" fmla="*/ 37539 w 403489"/>
                    <a:gd name="connsiteY41" fmla="*/ 392108 h 490161"/>
                    <a:gd name="connsiteX42" fmla="*/ 41159 w 403489"/>
                    <a:gd name="connsiteY42" fmla="*/ 392108 h 490161"/>
                    <a:gd name="connsiteX43" fmla="*/ 65352 w 403489"/>
                    <a:gd name="connsiteY43" fmla="*/ 381250 h 490161"/>
                    <a:gd name="connsiteX44" fmla="*/ 64590 w 403489"/>
                    <a:gd name="connsiteY44" fmla="*/ 387060 h 490161"/>
                    <a:gd name="connsiteX45" fmla="*/ 36682 w 403489"/>
                    <a:gd name="connsiteY45" fmla="*/ 443353 h 490161"/>
                    <a:gd name="connsiteX46" fmla="*/ 39159 w 403489"/>
                    <a:gd name="connsiteY46" fmla="*/ 451544 h 490161"/>
                    <a:gd name="connsiteX47" fmla="*/ 81640 w 403489"/>
                    <a:gd name="connsiteY47" fmla="*/ 476024 h 490161"/>
                    <a:gd name="connsiteX48" fmla="*/ 81640 w 403489"/>
                    <a:gd name="connsiteY48" fmla="*/ 476024 h 490161"/>
                    <a:gd name="connsiteX49" fmla="*/ 104691 w 403489"/>
                    <a:gd name="connsiteY49" fmla="*/ 489359 h 490161"/>
                    <a:gd name="connsiteX50" fmla="*/ 113073 w 403489"/>
                    <a:gd name="connsiteY50" fmla="*/ 487358 h 490161"/>
                    <a:gd name="connsiteX51" fmla="*/ 147839 w 403489"/>
                    <a:gd name="connsiteY51" fmla="*/ 435066 h 490161"/>
                    <a:gd name="connsiteX52" fmla="*/ 152411 w 403489"/>
                    <a:gd name="connsiteY52" fmla="*/ 431542 h 490161"/>
                    <a:gd name="connsiteX53" fmla="*/ 155078 w 403489"/>
                    <a:gd name="connsiteY53" fmla="*/ 458117 h 490161"/>
                    <a:gd name="connsiteX54" fmla="*/ 156888 w 403489"/>
                    <a:gd name="connsiteY54" fmla="*/ 461260 h 490161"/>
                    <a:gd name="connsiteX55" fmla="*/ 156888 w 403489"/>
                    <a:gd name="connsiteY55" fmla="*/ 461260 h 490161"/>
                    <a:gd name="connsiteX56" fmla="*/ 192225 w 403489"/>
                    <a:gd name="connsiteY56" fmla="*/ 481548 h 490161"/>
                    <a:gd name="connsiteX57" fmla="*/ 192225 w 403489"/>
                    <a:gd name="connsiteY57" fmla="*/ 481548 h 490161"/>
                    <a:gd name="connsiteX58" fmla="*/ 196035 w 403489"/>
                    <a:gd name="connsiteY58" fmla="*/ 481548 h 490161"/>
                    <a:gd name="connsiteX59" fmla="*/ 243089 w 403489"/>
                    <a:gd name="connsiteY59" fmla="*/ 454402 h 490161"/>
                    <a:gd name="connsiteX60" fmla="*/ 248709 w 403489"/>
                    <a:gd name="connsiteY60" fmla="*/ 445639 h 490161"/>
                    <a:gd name="connsiteX61" fmla="*/ 253376 w 403489"/>
                    <a:gd name="connsiteY61" fmla="*/ 393251 h 490161"/>
                    <a:gd name="connsiteX62" fmla="*/ 258329 w 403489"/>
                    <a:gd name="connsiteY62" fmla="*/ 383726 h 490161"/>
                    <a:gd name="connsiteX63" fmla="*/ 284427 w 403489"/>
                    <a:gd name="connsiteY63" fmla="*/ 356009 h 490161"/>
                    <a:gd name="connsiteX64" fmla="*/ 293952 w 403489"/>
                    <a:gd name="connsiteY64" fmla="*/ 353437 h 490161"/>
                    <a:gd name="connsiteX65" fmla="*/ 324147 w 403489"/>
                    <a:gd name="connsiteY65" fmla="*/ 363914 h 490161"/>
                    <a:gd name="connsiteX66" fmla="*/ 332624 w 403489"/>
                    <a:gd name="connsiteY66" fmla="*/ 360771 h 490161"/>
                    <a:gd name="connsiteX67" fmla="*/ 367200 w 403489"/>
                    <a:gd name="connsiteY67" fmla="*/ 300859 h 490161"/>
                    <a:gd name="connsiteX68" fmla="*/ 365771 w 403489"/>
                    <a:gd name="connsiteY68" fmla="*/ 292001 h 490161"/>
                    <a:gd name="connsiteX69" fmla="*/ 341482 w 403489"/>
                    <a:gd name="connsiteY69" fmla="*/ 271141 h 490161"/>
                    <a:gd name="connsiteX70" fmla="*/ 339101 w 403489"/>
                    <a:gd name="connsiteY70" fmla="*/ 261616 h 490161"/>
                    <a:gd name="connsiteX71" fmla="*/ 349674 w 403489"/>
                    <a:gd name="connsiteY71" fmla="*/ 224945 h 490161"/>
                    <a:gd name="connsiteX72" fmla="*/ 355674 w 403489"/>
                    <a:gd name="connsiteY72" fmla="*/ 215420 h 490161"/>
                    <a:gd name="connsiteX73" fmla="*/ 398632 w 403489"/>
                    <a:gd name="connsiteY73" fmla="*/ 185130 h 490161"/>
                    <a:gd name="connsiteX74" fmla="*/ 403490 w 403489"/>
                    <a:gd name="connsiteY74" fmla="*/ 175605 h 490161"/>
                    <a:gd name="connsiteX75" fmla="*/ 403490 w 403489"/>
                    <a:gd name="connsiteY75" fmla="*/ 121313 h 490161"/>
                    <a:gd name="connsiteX76" fmla="*/ 401775 w 403489"/>
                    <a:gd name="connsiteY76" fmla="*/ 118265 h 490161"/>
                    <a:gd name="connsiteX77" fmla="*/ 140028 w 403489"/>
                    <a:gd name="connsiteY77" fmla="*/ 301145 h 490161"/>
                    <a:gd name="connsiteX78" fmla="*/ 219467 w 403489"/>
                    <a:gd name="connsiteY78" fmla="*/ 163508 h 490161"/>
                    <a:gd name="connsiteX79" fmla="*/ 265473 w 403489"/>
                    <a:gd name="connsiteY79" fmla="*/ 153983 h 490161"/>
                    <a:gd name="connsiteX80" fmla="*/ 275664 w 403489"/>
                    <a:gd name="connsiteY80" fmla="*/ 196370 h 490161"/>
                    <a:gd name="connsiteX81" fmla="*/ 196131 w 403489"/>
                    <a:gd name="connsiteY81" fmla="*/ 334101 h 490161"/>
                    <a:gd name="connsiteX82" fmla="*/ 152982 w 403489"/>
                    <a:gd name="connsiteY82" fmla="*/ 344483 h 490161"/>
                    <a:gd name="connsiteX83" fmla="*/ 140028 w 403489"/>
                    <a:gd name="connsiteY83" fmla="*/ 301145 h 49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403489" h="490161">
                      <a:moveTo>
                        <a:pt x="401775" y="118265"/>
                      </a:moveTo>
                      <a:lnTo>
                        <a:pt x="401775" y="118265"/>
                      </a:lnTo>
                      <a:lnTo>
                        <a:pt x="366342" y="97976"/>
                      </a:lnTo>
                      <a:lnTo>
                        <a:pt x="366342" y="97976"/>
                      </a:lnTo>
                      <a:cubicBezTo>
                        <a:pt x="365218" y="97349"/>
                        <a:pt x="363847" y="97349"/>
                        <a:pt x="362723" y="97976"/>
                      </a:cubicBezTo>
                      <a:lnTo>
                        <a:pt x="338529" y="108835"/>
                      </a:lnTo>
                      <a:cubicBezTo>
                        <a:pt x="338186" y="106835"/>
                        <a:pt x="338453" y="104778"/>
                        <a:pt x="339291" y="102929"/>
                      </a:cubicBezTo>
                      <a:lnTo>
                        <a:pt x="367200" y="46732"/>
                      </a:lnTo>
                      <a:cubicBezTo>
                        <a:pt x="368600" y="43771"/>
                        <a:pt x="367533" y="40231"/>
                        <a:pt x="364723" y="38540"/>
                      </a:cubicBezTo>
                      <a:lnTo>
                        <a:pt x="334434" y="21014"/>
                      </a:lnTo>
                      <a:lnTo>
                        <a:pt x="334434" y="21014"/>
                      </a:lnTo>
                      <a:lnTo>
                        <a:pt x="299191" y="821"/>
                      </a:lnTo>
                      <a:cubicBezTo>
                        <a:pt x="296353" y="-791"/>
                        <a:pt x="292752" y="37"/>
                        <a:pt x="290904" y="2726"/>
                      </a:cubicBezTo>
                      <a:lnTo>
                        <a:pt x="256138" y="55114"/>
                      </a:lnTo>
                      <a:cubicBezTo>
                        <a:pt x="254938" y="56635"/>
                        <a:pt x="253366" y="57817"/>
                        <a:pt x="251566" y="58543"/>
                      </a:cubicBezTo>
                      <a:lnTo>
                        <a:pt x="248899" y="32063"/>
                      </a:lnTo>
                      <a:cubicBezTo>
                        <a:pt x="248852" y="30782"/>
                        <a:pt x="248175" y="29607"/>
                        <a:pt x="247089" y="28920"/>
                      </a:cubicBezTo>
                      <a:lnTo>
                        <a:pt x="247089" y="28920"/>
                      </a:lnTo>
                      <a:lnTo>
                        <a:pt x="211656" y="8632"/>
                      </a:lnTo>
                      <a:lnTo>
                        <a:pt x="211656" y="8632"/>
                      </a:lnTo>
                      <a:cubicBezTo>
                        <a:pt x="210466" y="7988"/>
                        <a:pt x="209037" y="7988"/>
                        <a:pt x="207846" y="8632"/>
                      </a:cubicBezTo>
                      <a:lnTo>
                        <a:pt x="160793" y="35873"/>
                      </a:lnTo>
                      <a:cubicBezTo>
                        <a:pt x="157735" y="37837"/>
                        <a:pt x="155678" y="41036"/>
                        <a:pt x="155173" y="44636"/>
                      </a:cubicBezTo>
                      <a:lnTo>
                        <a:pt x="150411" y="96929"/>
                      </a:lnTo>
                      <a:cubicBezTo>
                        <a:pt x="149820" y="100532"/>
                        <a:pt x="148125" y="103862"/>
                        <a:pt x="145553" y="106454"/>
                      </a:cubicBezTo>
                      <a:cubicBezTo>
                        <a:pt x="136257" y="115077"/>
                        <a:pt x="127532" y="124304"/>
                        <a:pt x="119454" y="134076"/>
                      </a:cubicBezTo>
                      <a:cubicBezTo>
                        <a:pt x="117102" y="136797"/>
                        <a:pt x="113349" y="137848"/>
                        <a:pt x="109929" y="136743"/>
                      </a:cubicBezTo>
                      <a:lnTo>
                        <a:pt x="79640" y="126170"/>
                      </a:lnTo>
                      <a:cubicBezTo>
                        <a:pt x="76430" y="125181"/>
                        <a:pt x="72953" y="126469"/>
                        <a:pt x="71163" y="129314"/>
                      </a:cubicBezTo>
                      <a:lnTo>
                        <a:pt x="36587" y="189226"/>
                      </a:lnTo>
                      <a:cubicBezTo>
                        <a:pt x="34968" y="192203"/>
                        <a:pt x="35596" y="195907"/>
                        <a:pt x="38111" y="198179"/>
                      </a:cubicBezTo>
                      <a:lnTo>
                        <a:pt x="62400" y="219039"/>
                      </a:lnTo>
                      <a:cubicBezTo>
                        <a:pt x="64857" y="221549"/>
                        <a:pt x="65743" y="225210"/>
                        <a:pt x="64686" y="228564"/>
                      </a:cubicBezTo>
                      <a:cubicBezTo>
                        <a:pt x="60266" y="240473"/>
                        <a:pt x="56647" y="252660"/>
                        <a:pt x="53827" y="265045"/>
                      </a:cubicBezTo>
                      <a:cubicBezTo>
                        <a:pt x="52884" y="268643"/>
                        <a:pt x="50779" y="271827"/>
                        <a:pt x="47826" y="274094"/>
                      </a:cubicBezTo>
                      <a:lnTo>
                        <a:pt x="4869" y="304383"/>
                      </a:lnTo>
                      <a:cubicBezTo>
                        <a:pt x="1935" y="306694"/>
                        <a:pt x="154" y="310175"/>
                        <a:pt x="11" y="313908"/>
                      </a:cubicBezTo>
                      <a:lnTo>
                        <a:pt x="11" y="368296"/>
                      </a:lnTo>
                      <a:cubicBezTo>
                        <a:pt x="-94" y="369668"/>
                        <a:pt x="563" y="370988"/>
                        <a:pt x="1725" y="371725"/>
                      </a:cubicBezTo>
                      <a:lnTo>
                        <a:pt x="1725" y="371725"/>
                      </a:lnTo>
                      <a:lnTo>
                        <a:pt x="37539" y="392108"/>
                      </a:lnTo>
                      <a:lnTo>
                        <a:pt x="37539" y="392108"/>
                      </a:lnTo>
                      <a:cubicBezTo>
                        <a:pt x="38673" y="392686"/>
                        <a:pt x="40025" y="392686"/>
                        <a:pt x="41159" y="392108"/>
                      </a:cubicBezTo>
                      <a:lnTo>
                        <a:pt x="65352" y="381250"/>
                      </a:lnTo>
                      <a:cubicBezTo>
                        <a:pt x="65648" y="383220"/>
                        <a:pt x="65381" y="385232"/>
                        <a:pt x="64590" y="387060"/>
                      </a:cubicBezTo>
                      <a:lnTo>
                        <a:pt x="36682" y="443353"/>
                      </a:lnTo>
                      <a:cubicBezTo>
                        <a:pt x="35234" y="446310"/>
                        <a:pt x="36311" y="449884"/>
                        <a:pt x="39159" y="451544"/>
                      </a:cubicBezTo>
                      <a:lnTo>
                        <a:pt x="81640" y="476024"/>
                      </a:lnTo>
                      <a:lnTo>
                        <a:pt x="81640" y="476024"/>
                      </a:lnTo>
                      <a:lnTo>
                        <a:pt x="104691" y="489359"/>
                      </a:lnTo>
                      <a:cubicBezTo>
                        <a:pt x="107577" y="490964"/>
                        <a:pt x="111215" y="490096"/>
                        <a:pt x="113073" y="487358"/>
                      </a:cubicBezTo>
                      <a:lnTo>
                        <a:pt x="147839" y="435066"/>
                      </a:lnTo>
                      <a:cubicBezTo>
                        <a:pt x="149011" y="433497"/>
                        <a:pt x="150592" y="432278"/>
                        <a:pt x="152411" y="431542"/>
                      </a:cubicBezTo>
                      <a:lnTo>
                        <a:pt x="155078" y="458117"/>
                      </a:lnTo>
                      <a:cubicBezTo>
                        <a:pt x="155126" y="459398"/>
                        <a:pt x="155802" y="460573"/>
                        <a:pt x="156888" y="461260"/>
                      </a:cubicBezTo>
                      <a:lnTo>
                        <a:pt x="156888" y="461260"/>
                      </a:lnTo>
                      <a:lnTo>
                        <a:pt x="192225" y="481548"/>
                      </a:lnTo>
                      <a:lnTo>
                        <a:pt x="192225" y="481548"/>
                      </a:lnTo>
                      <a:cubicBezTo>
                        <a:pt x="193387" y="482294"/>
                        <a:pt x="194873" y="482294"/>
                        <a:pt x="196035" y="481548"/>
                      </a:cubicBezTo>
                      <a:lnTo>
                        <a:pt x="243089" y="454402"/>
                      </a:lnTo>
                      <a:cubicBezTo>
                        <a:pt x="246146" y="452439"/>
                        <a:pt x="248204" y="449239"/>
                        <a:pt x="248709" y="445639"/>
                      </a:cubicBezTo>
                      <a:lnTo>
                        <a:pt x="253376" y="393251"/>
                      </a:lnTo>
                      <a:cubicBezTo>
                        <a:pt x="253976" y="389632"/>
                        <a:pt x="255710" y="386297"/>
                        <a:pt x="258329" y="383726"/>
                      </a:cubicBezTo>
                      <a:cubicBezTo>
                        <a:pt x="267654" y="375094"/>
                        <a:pt x="276369" y="365833"/>
                        <a:pt x="284427" y="356009"/>
                      </a:cubicBezTo>
                      <a:cubicBezTo>
                        <a:pt x="286790" y="353299"/>
                        <a:pt x="290552" y="352283"/>
                        <a:pt x="293952" y="353437"/>
                      </a:cubicBezTo>
                      <a:lnTo>
                        <a:pt x="324147" y="363914"/>
                      </a:lnTo>
                      <a:cubicBezTo>
                        <a:pt x="327357" y="364977"/>
                        <a:pt x="330881" y="363672"/>
                        <a:pt x="332624" y="360771"/>
                      </a:cubicBezTo>
                      <a:lnTo>
                        <a:pt x="367200" y="300859"/>
                      </a:lnTo>
                      <a:cubicBezTo>
                        <a:pt x="368800" y="297925"/>
                        <a:pt x="368209" y="294284"/>
                        <a:pt x="365771" y="292001"/>
                      </a:cubicBezTo>
                      <a:lnTo>
                        <a:pt x="341482" y="271141"/>
                      </a:lnTo>
                      <a:cubicBezTo>
                        <a:pt x="338987" y="268651"/>
                        <a:pt x="338072" y="264987"/>
                        <a:pt x="339101" y="261616"/>
                      </a:cubicBezTo>
                      <a:cubicBezTo>
                        <a:pt x="343454" y="249648"/>
                        <a:pt x="346988" y="237395"/>
                        <a:pt x="349674" y="224945"/>
                      </a:cubicBezTo>
                      <a:cubicBezTo>
                        <a:pt x="350569" y="221194"/>
                        <a:pt x="352674" y="217844"/>
                        <a:pt x="355674" y="215420"/>
                      </a:cubicBezTo>
                      <a:lnTo>
                        <a:pt x="398632" y="185130"/>
                      </a:lnTo>
                      <a:cubicBezTo>
                        <a:pt x="401585" y="182837"/>
                        <a:pt x="403366" y="179345"/>
                        <a:pt x="403490" y="175605"/>
                      </a:cubicBezTo>
                      <a:lnTo>
                        <a:pt x="403490" y="121313"/>
                      </a:lnTo>
                      <a:cubicBezTo>
                        <a:pt x="403433" y="120083"/>
                        <a:pt x="402795" y="118953"/>
                        <a:pt x="401775" y="118265"/>
                      </a:cubicBezTo>
                      <a:close/>
                      <a:moveTo>
                        <a:pt x="140028" y="301145"/>
                      </a:moveTo>
                      <a:cubicBezTo>
                        <a:pt x="140028" y="250472"/>
                        <a:pt x="175557" y="188845"/>
                        <a:pt x="219467" y="163508"/>
                      </a:cubicBezTo>
                      <a:cubicBezTo>
                        <a:pt x="233012" y="154553"/>
                        <a:pt x="249480" y="151143"/>
                        <a:pt x="265473" y="153983"/>
                      </a:cubicBezTo>
                      <a:cubicBezTo>
                        <a:pt x="273178" y="166717"/>
                        <a:pt x="276731" y="181527"/>
                        <a:pt x="275664" y="196370"/>
                      </a:cubicBezTo>
                      <a:cubicBezTo>
                        <a:pt x="275664" y="247138"/>
                        <a:pt x="240041" y="308765"/>
                        <a:pt x="196131" y="334101"/>
                      </a:cubicBezTo>
                      <a:cubicBezTo>
                        <a:pt x="183558" y="342843"/>
                        <a:pt x="168156" y="346548"/>
                        <a:pt x="152982" y="344483"/>
                      </a:cubicBezTo>
                      <a:cubicBezTo>
                        <a:pt x="143591" y="332068"/>
                        <a:pt x="138990" y="316679"/>
                        <a:pt x="140028" y="301145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9CE8E2E-2C5B-4AE3-9C46-C7F03BBFDFB1}"/>
                    </a:ext>
                  </a:extLst>
                </p:cNvPr>
                <p:cNvSpPr/>
                <p:nvPr/>
              </p:nvSpPr>
              <p:spPr>
                <a:xfrm>
                  <a:off x="-3495515" y="1693390"/>
                  <a:ext cx="403489" cy="490161"/>
                </a:xfrm>
                <a:custGeom>
                  <a:avLst/>
                  <a:gdLst>
                    <a:gd name="connsiteX0" fmla="*/ 401775 w 403489"/>
                    <a:gd name="connsiteY0" fmla="*/ 118265 h 490161"/>
                    <a:gd name="connsiteX1" fmla="*/ 401775 w 403489"/>
                    <a:gd name="connsiteY1" fmla="*/ 118265 h 490161"/>
                    <a:gd name="connsiteX2" fmla="*/ 366342 w 403489"/>
                    <a:gd name="connsiteY2" fmla="*/ 97976 h 490161"/>
                    <a:gd name="connsiteX3" fmla="*/ 366342 w 403489"/>
                    <a:gd name="connsiteY3" fmla="*/ 97976 h 490161"/>
                    <a:gd name="connsiteX4" fmla="*/ 362723 w 403489"/>
                    <a:gd name="connsiteY4" fmla="*/ 97976 h 490161"/>
                    <a:gd name="connsiteX5" fmla="*/ 338529 w 403489"/>
                    <a:gd name="connsiteY5" fmla="*/ 108835 h 490161"/>
                    <a:gd name="connsiteX6" fmla="*/ 339291 w 403489"/>
                    <a:gd name="connsiteY6" fmla="*/ 102929 h 490161"/>
                    <a:gd name="connsiteX7" fmla="*/ 367200 w 403489"/>
                    <a:gd name="connsiteY7" fmla="*/ 46732 h 490161"/>
                    <a:gd name="connsiteX8" fmla="*/ 364723 w 403489"/>
                    <a:gd name="connsiteY8" fmla="*/ 38540 h 490161"/>
                    <a:gd name="connsiteX9" fmla="*/ 334434 w 403489"/>
                    <a:gd name="connsiteY9" fmla="*/ 21014 h 490161"/>
                    <a:gd name="connsiteX10" fmla="*/ 334434 w 403489"/>
                    <a:gd name="connsiteY10" fmla="*/ 21014 h 490161"/>
                    <a:gd name="connsiteX11" fmla="*/ 299191 w 403489"/>
                    <a:gd name="connsiteY11" fmla="*/ 821 h 490161"/>
                    <a:gd name="connsiteX12" fmla="*/ 290904 w 403489"/>
                    <a:gd name="connsiteY12" fmla="*/ 2726 h 490161"/>
                    <a:gd name="connsiteX13" fmla="*/ 256138 w 403489"/>
                    <a:gd name="connsiteY13" fmla="*/ 55114 h 490161"/>
                    <a:gd name="connsiteX14" fmla="*/ 251566 w 403489"/>
                    <a:gd name="connsiteY14" fmla="*/ 58543 h 490161"/>
                    <a:gd name="connsiteX15" fmla="*/ 248899 w 403489"/>
                    <a:gd name="connsiteY15" fmla="*/ 32063 h 490161"/>
                    <a:gd name="connsiteX16" fmla="*/ 247089 w 403489"/>
                    <a:gd name="connsiteY16" fmla="*/ 28920 h 490161"/>
                    <a:gd name="connsiteX17" fmla="*/ 247089 w 403489"/>
                    <a:gd name="connsiteY17" fmla="*/ 28920 h 490161"/>
                    <a:gd name="connsiteX18" fmla="*/ 211656 w 403489"/>
                    <a:gd name="connsiteY18" fmla="*/ 8632 h 490161"/>
                    <a:gd name="connsiteX19" fmla="*/ 211656 w 403489"/>
                    <a:gd name="connsiteY19" fmla="*/ 8632 h 490161"/>
                    <a:gd name="connsiteX20" fmla="*/ 207846 w 403489"/>
                    <a:gd name="connsiteY20" fmla="*/ 8632 h 490161"/>
                    <a:gd name="connsiteX21" fmla="*/ 160793 w 403489"/>
                    <a:gd name="connsiteY21" fmla="*/ 35873 h 490161"/>
                    <a:gd name="connsiteX22" fmla="*/ 155173 w 403489"/>
                    <a:gd name="connsiteY22" fmla="*/ 44636 h 490161"/>
                    <a:gd name="connsiteX23" fmla="*/ 150411 w 403489"/>
                    <a:gd name="connsiteY23" fmla="*/ 96929 h 490161"/>
                    <a:gd name="connsiteX24" fmla="*/ 145553 w 403489"/>
                    <a:gd name="connsiteY24" fmla="*/ 106454 h 490161"/>
                    <a:gd name="connsiteX25" fmla="*/ 119454 w 403489"/>
                    <a:gd name="connsiteY25" fmla="*/ 134076 h 490161"/>
                    <a:gd name="connsiteX26" fmla="*/ 109929 w 403489"/>
                    <a:gd name="connsiteY26" fmla="*/ 136743 h 490161"/>
                    <a:gd name="connsiteX27" fmla="*/ 79640 w 403489"/>
                    <a:gd name="connsiteY27" fmla="*/ 126170 h 490161"/>
                    <a:gd name="connsiteX28" fmla="*/ 71163 w 403489"/>
                    <a:gd name="connsiteY28" fmla="*/ 129314 h 490161"/>
                    <a:gd name="connsiteX29" fmla="*/ 36587 w 403489"/>
                    <a:gd name="connsiteY29" fmla="*/ 189226 h 490161"/>
                    <a:gd name="connsiteX30" fmla="*/ 38111 w 403489"/>
                    <a:gd name="connsiteY30" fmla="*/ 198179 h 490161"/>
                    <a:gd name="connsiteX31" fmla="*/ 62400 w 403489"/>
                    <a:gd name="connsiteY31" fmla="*/ 219039 h 490161"/>
                    <a:gd name="connsiteX32" fmla="*/ 64686 w 403489"/>
                    <a:gd name="connsiteY32" fmla="*/ 228564 h 490161"/>
                    <a:gd name="connsiteX33" fmla="*/ 53827 w 403489"/>
                    <a:gd name="connsiteY33" fmla="*/ 265045 h 490161"/>
                    <a:gd name="connsiteX34" fmla="*/ 47826 w 403489"/>
                    <a:gd name="connsiteY34" fmla="*/ 274094 h 490161"/>
                    <a:gd name="connsiteX35" fmla="*/ 4869 w 403489"/>
                    <a:gd name="connsiteY35" fmla="*/ 304383 h 490161"/>
                    <a:gd name="connsiteX36" fmla="*/ 11 w 403489"/>
                    <a:gd name="connsiteY36" fmla="*/ 313908 h 490161"/>
                    <a:gd name="connsiteX37" fmla="*/ 11 w 403489"/>
                    <a:gd name="connsiteY37" fmla="*/ 368296 h 490161"/>
                    <a:gd name="connsiteX38" fmla="*/ 1725 w 403489"/>
                    <a:gd name="connsiteY38" fmla="*/ 371725 h 490161"/>
                    <a:gd name="connsiteX39" fmla="*/ 1725 w 403489"/>
                    <a:gd name="connsiteY39" fmla="*/ 371725 h 490161"/>
                    <a:gd name="connsiteX40" fmla="*/ 37539 w 403489"/>
                    <a:gd name="connsiteY40" fmla="*/ 392108 h 490161"/>
                    <a:gd name="connsiteX41" fmla="*/ 37539 w 403489"/>
                    <a:gd name="connsiteY41" fmla="*/ 392108 h 490161"/>
                    <a:gd name="connsiteX42" fmla="*/ 41159 w 403489"/>
                    <a:gd name="connsiteY42" fmla="*/ 392108 h 490161"/>
                    <a:gd name="connsiteX43" fmla="*/ 65352 w 403489"/>
                    <a:gd name="connsiteY43" fmla="*/ 381250 h 490161"/>
                    <a:gd name="connsiteX44" fmla="*/ 64590 w 403489"/>
                    <a:gd name="connsiteY44" fmla="*/ 387060 h 490161"/>
                    <a:gd name="connsiteX45" fmla="*/ 36682 w 403489"/>
                    <a:gd name="connsiteY45" fmla="*/ 443353 h 490161"/>
                    <a:gd name="connsiteX46" fmla="*/ 39159 w 403489"/>
                    <a:gd name="connsiteY46" fmla="*/ 451544 h 490161"/>
                    <a:gd name="connsiteX47" fmla="*/ 81640 w 403489"/>
                    <a:gd name="connsiteY47" fmla="*/ 476024 h 490161"/>
                    <a:gd name="connsiteX48" fmla="*/ 81640 w 403489"/>
                    <a:gd name="connsiteY48" fmla="*/ 476024 h 490161"/>
                    <a:gd name="connsiteX49" fmla="*/ 104691 w 403489"/>
                    <a:gd name="connsiteY49" fmla="*/ 489359 h 490161"/>
                    <a:gd name="connsiteX50" fmla="*/ 113073 w 403489"/>
                    <a:gd name="connsiteY50" fmla="*/ 487358 h 490161"/>
                    <a:gd name="connsiteX51" fmla="*/ 147839 w 403489"/>
                    <a:gd name="connsiteY51" fmla="*/ 435066 h 490161"/>
                    <a:gd name="connsiteX52" fmla="*/ 152411 w 403489"/>
                    <a:gd name="connsiteY52" fmla="*/ 431542 h 490161"/>
                    <a:gd name="connsiteX53" fmla="*/ 155078 w 403489"/>
                    <a:gd name="connsiteY53" fmla="*/ 458117 h 490161"/>
                    <a:gd name="connsiteX54" fmla="*/ 156888 w 403489"/>
                    <a:gd name="connsiteY54" fmla="*/ 461260 h 490161"/>
                    <a:gd name="connsiteX55" fmla="*/ 156888 w 403489"/>
                    <a:gd name="connsiteY55" fmla="*/ 461260 h 490161"/>
                    <a:gd name="connsiteX56" fmla="*/ 192225 w 403489"/>
                    <a:gd name="connsiteY56" fmla="*/ 481548 h 490161"/>
                    <a:gd name="connsiteX57" fmla="*/ 192225 w 403489"/>
                    <a:gd name="connsiteY57" fmla="*/ 481548 h 490161"/>
                    <a:gd name="connsiteX58" fmla="*/ 196035 w 403489"/>
                    <a:gd name="connsiteY58" fmla="*/ 481548 h 490161"/>
                    <a:gd name="connsiteX59" fmla="*/ 243089 w 403489"/>
                    <a:gd name="connsiteY59" fmla="*/ 454402 h 490161"/>
                    <a:gd name="connsiteX60" fmla="*/ 248709 w 403489"/>
                    <a:gd name="connsiteY60" fmla="*/ 445639 h 490161"/>
                    <a:gd name="connsiteX61" fmla="*/ 253376 w 403489"/>
                    <a:gd name="connsiteY61" fmla="*/ 393251 h 490161"/>
                    <a:gd name="connsiteX62" fmla="*/ 258329 w 403489"/>
                    <a:gd name="connsiteY62" fmla="*/ 383726 h 490161"/>
                    <a:gd name="connsiteX63" fmla="*/ 284427 w 403489"/>
                    <a:gd name="connsiteY63" fmla="*/ 356009 h 490161"/>
                    <a:gd name="connsiteX64" fmla="*/ 293952 w 403489"/>
                    <a:gd name="connsiteY64" fmla="*/ 353437 h 490161"/>
                    <a:gd name="connsiteX65" fmla="*/ 324147 w 403489"/>
                    <a:gd name="connsiteY65" fmla="*/ 363914 h 490161"/>
                    <a:gd name="connsiteX66" fmla="*/ 332624 w 403489"/>
                    <a:gd name="connsiteY66" fmla="*/ 360771 h 490161"/>
                    <a:gd name="connsiteX67" fmla="*/ 367200 w 403489"/>
                    <a:gd name="connsiteY67" fmla="*/ 300859 h 490161"/>
                    <a:gd name="connsiteX68" fmla="*/ 365771 w 403489"/>
                    <a:gd name="connsiteY68" fmla="*/ 292001 h 490161"/>
                    <a:gd name="connsiteX69" fmla="*/ 341482 w 403489"/>
                    <a:gd name="connsiteY69" fmla="*/ 271141 h 490161"/>
                    <a:gd name="connsiteX70" fmla="*/ 339101 w 403489"/>
                    <a:gd name="connsiteY70" fmla="*/ 261616 h 490161"/>
                    <a:gd name="connsiteX71" fmla="*/ 349674 w 403489"/>
                    <a:gd name="connsiteY71" fmla="*/ 224945 h 490161"/>
                    <a:gd name="connsiteX72" fmla="*/ 355674 w 403489"/>
                    <a:gd name="connsiteY72" fmla="*/ 215420 h 490161"/>
                    <a:gd name="connsiteX73" fmla="*/ 398632 w 403489"/>
                    <a:gd name="connsiteY73" fmla="*/ 185130 h 490161"/>
                    <a:gd name="connsiteX74" fmla="*/ 403490 w 403489"/>
                    <a:gd name="connsiteY74" fmla="*/ 175605 h 490161"/>
                    <a:gd name="connsiteX75" fmla="*/ 403490 w 403489"/>
                    <a:gd name="connsiteY75" fmla="*/ 121313 h 490161"/>
                    <a:gd name="connsiteX76" fmla="*/ 401775 w 403489"/>
                    <a:gd name="connsiteY76" fmla="*/ 118265 h 490161"/>
                    <a:gd name="connsiteX77" fmla="*/ 140028 w 403489"/>
                    <a:gd name="connsiteY77" fmla="*/ 301145 h 490161"/>
                    <a:gd name="connsiteX78" fmla="*/ 219467 w 403489"/>
                    <a:gd name="connsiteY78" fmla="*/ 163508 h 490161"/>
                    <a:gd name="connsiteX79" fmla="*/ 265473 w 403489"/>
                    <a:gd name="connsiteY79" fmla="*/ 153983 h 490161"/>
                    <a:gd name="connsiteX80" fmla="*/ 275664 w 403489"/>
                    <a:gd name="connsiteY80" fmla="*/ 196370 h 490161"/>
                    <a:gd name="connsiteX81" fmla="*/ 196131 w 403489"/>
                    <a:gd name="connsiteY81" fmla="*/ 334101 h 490161"/>
                    <a:gd name="connsiteX82" fmla="*/ 152982 w 403489"/>
                    <a:gd name="connsiteY82" fmla="*/ 344483 h 490161"/>
                    <a:gd name="connsiteX83" fmla="*/ 140028 w 403489"/>
                    <a:gd name="connsiteY83" fmla="*/ 301145 h 49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403489" h="490161">
                      <a:moveTo>
                        <a:pt x="401775" y="118265"/>
                      </a:moveTo>
                      <a:lnTo>
                        <a:pt x="401775" y="118265"/>
                      </a:lnTo>
                      <a:lnTo>
                        <a:pt x="366342" y="97976"/>
                      </a:lnTo>
                      <a:lnTo>
                        <a:pt x="366342" y="97976"/>
                      </a:lnTo>
                      <a:cubicBezTo>
                        <a:pt x="365218" y="97349"/>
                        <a:pt x="363847" y="97349"/>
                        <a:pt x="362723" y="97976"/>
                      </a:cubicBezTo>
                      <a:lnTo>
                        <a:pt x="338529" y="108835"/>
                      </a:lnTo>
                      <a:cubicBezTo>
                        <a:pt x="338186" y="106835"/>
                        <a:pt x="338453" y="104778"/>
                        <a:pt x="339291" y="102929"/>
                      </a:cubicBezTo>
                      <a:lnTo>
                        <a:pt x="367200" y="46732"/>
                      </a:lnTo>
                      <a:cubicBezTo>
                        <a:pt x="368600" y="43771"/>
                        <a:pt x="367533" y="40231"/>
                        <a:pt x="364723" y="38540"/>
                      </a:cubicBezTo>
                      <a:lnTo>
                        <a:pt x="334434" y="21014"/>
                      </a:lnTo>
                      <a:lnTo>
                        <a:pt x="334434" y="21014"/>
                      </a:lnTo>
                      <a:lnTo>
                        <a:pt x="299191" y="821"/>
                      </a:lnTo>
                      <a:cubicBezTo>
                        <a:pt x="296353" y="-791"/>
                        <a:pt x="292752" y="37"/>
                        <a:pt x="290904" y="2726"/>
                      </a:cubicBezTo>
                      <a:lnTo>
                        <a:pt x="256138" y="55114"/>
                      </a:lnTo>
                      <a:cubicBezTo>
                        <a:pt x="254938" y="56635"/>
                        <a:pt x="253366" y="57817"/>
                        <a:pt x="251566" y="58543"/>
                      </a:cubicBezTo>
                      <a:lnTo>
                        <a:pt x="248899" y="32063"/>
                      </a:lnTo>
                      <a:cubicBezTo>
                        <a:pt x="248852" y="30782"/>
                        <a:pt x="248175" y="29607"/>
                        <a:pt x="247089" y="28920"/>
                      </a:cubicBezTo>
                      <a:lnTo>
                        <a:pt x="247089" y="28920"/>
                      </a:lnTo>
                      <a:lnTo>
                        <a:pt x="211656" y="8632"/>
                      </a:lnTo>
                      <a:lnTo>
                        <a:pt x="211656" y="8632"/>
                      </a:lnTo>
                      <a:cubicBezTo>
                        <a:pt x="210466" y="7988"/>
                        <a:pt x="209037" y="7988"/>
                        <a:pt x="207846" y="8632"/>
                      </a:cubicBezTo>
                      <a:lnTo>
                        <a:pt x="160793" y="35873"/>
                      </a:lnTo>
                      <a:cubicBezTo>
                        <a:pt x="157735" y="37837"/>
                        <a:pt x="155678" y="41036"/>
                        <a:pt x="155173" y="44636"/>
                      </a:cubicBezTo>
                      <a:lnTo>
                        <a:pt x="150411" y="96929"/>
                      </a:lnTo>
                      <a:cubicBezTo>
                        <a:pt x="149820" y="100532"/>
                        <a:pt x="148125" y="103862"/>
                        <a:pt x="145553" y="106454"/>
                      </a:cubicBezTo>
                      <a:cubicBezTo>
                        <a:pt x="136257" y="115077"/>
                        <a:pt x="127532" y="124304"/>
                        <a:pt x="119454" y="134076"/>
                      </a:cubicBezTo>
                      <a:cubicBezTo>
                        <a:pt x="117102" y="136797"/>
                        <a:pt x="113349" y="137848"/>
                        <a:pt x="109929" y="136743"/>
                      </a:cubicBezTo>
                      <a:lnTo>
                        <a:pt x="79640" y="126170"/>
                      </a:lnTo>
                      <a:cubicBezTo>
                        <a:pt x="76430" y="125181"/>
                        <a:pt x="72953" y="126469"/>
                        <a:pt x="71163" y="129314"/>
                      </a:cubicBezTo>
                      <a:lnTo>
                        <a:pt x="36587" y="189226"/>
                      </a:lnTo>
                      <a:cubicBezTo>
                        <a:pt x="34968" y="192203"/>
                        <a:pt x="35596" y="195907"/>
                        <a:pt x="38111" y="198179"/>
                      </a:cubicBezTo>
                      <a:lnTo>
                        <a:pt x="62400" y="219039"/>
                      </a:lnTo>
                      <a:cubicBezTo>
                        <a:pt x="64857" y="221549"/>
                        <a:pt x="65743" y="225210"/>
                        <a:pt x="64686" y="228564"/>
                      </a:cubicBezTo>
                      <a:cubicBezTo>
                        <a:pt x="60266" y="240473"/>
                        <a:pt x="56647" y="252660"/>
                        <a:pt x="53827" y="265045"/>
                      </a:cubicBezTo>
                      <a:cubicBezTo>
                        <a:pt x="52884" y="268643"/>
                        <a:pt x="50779" y="271827"/>
                        <a:pt x="47826" y="274094"/>
                      </a:cubicBezTo>
                      <a:lnTo>
                        <a:pt x="4869" y="304383"/>
                      </a:lnTo>
                      <a:cubicBezTo>
                        <a:pt x="1935" y="306694"/>
                        <a:pt x="154" y="310175"/>
                        <a:pt x="11" y="313908"/>
                      </a:cubicBezTo>
                      <a:lnTo>
                        <a:pt x="11" y="368296"/>
                      </a:lnTo>
                      <a:cubicBezTo>
                        <a:pt x="-94" y="369668"/>
                        <a:pt x="563" y="370988"/>
                        <a:pt x="1725" y="371725"/>
                      </a:cubicBezTo>
                      <a:lnTo>
                        <a:pt x="1725" y="371725"/>
                      </a:lnTo>
                      <a:lnTo>
                        <a:pt x="37539" y="392108"/>
                      </a:lnTo>
                      <a:lnTo>
                        <a:pt x="37539" y="392108"/>
                      </a:lnTo>
                      <a:cubicBezTo>
                        <a:pt x="38673" y="392686"/>
                        <a:pt x="40025" y="392686"/>
                        <a:pt x="41159" y="392108"/>
                      </a:cubicBezTo>
                      <a:lnTo>
                        <a:pt x="65352" y="381250"/>
                      </a:lnTo>
                      <a:cubicBezTo>
                        <a:pt x="65648" y="383220"/>
                        <a:pt x="65381" y="385232"/>
                        <a:pt x="64590" y="387060"/>
                      </a:cubicBezTo>
                      <a:lnTo>
                        <a:pt x="36682" y="443353"/>
                      </a:lnTo>
                      <a:cubicBezTo>
                        <a:pt x="35234" y="446310"/>
                        <a:pt x="36311" y="449884"/>
                        <a:pt x="39159" y="451544"/>
                      </a:cubicBezTo>
                      <a:lnTo>
                        <a:pt x="81640" y="476024"/>
                      </a:lnTo>
                      <a:lnTo>
                        <a:pt x="81640" y="476024"/>
                      </a:lnTo>
                      <a:lnTo>
                        <a:pt x="104691" y="489359"/>
                      </a:lnTo>
                      <a:cubicBezTo>
                        <a:pt x="107577" y="490964"/>
                        <a:pt x="111215" y="490096"/>
                        <a:pt x="113073" y="487358"/>
                      </a:cubicBezTo>
                      <a:lnTo>
                        <a:pt x="147839" y="435066"/>
                      </a:lnTo>
                      <a:cubicBezTo>
                        <a:pt x="149011" y="433497"/>
                        <a:pt x="150592" y="432278"/>
                        <a:pt x="152411" y="431542"/>
                      </a:cubicBezTo>
                      <a:lnTo>
                        <a:pt x="155078" y="458117"/>
                      </a:lnTo>
                      <a:cubicBezTo>
                        <a:pt x="155126" y="459398"/>
                        <a:pt x="155802" y="460573"/>
                        <a:pt x="156888" y="461260"/>
                      </a:cubicBezTo>
                      <a:lnTo>
                        <a:pt x="156888" y="461260"/>
                      </a:lnTo>
                      <a:lnTo>
                        <a:pt x="192225" y="481548"/>
                      </a:lnTo>
                      <a:lnTo>
                        <a:pt x="192225" y="481548"/>
                      </a:lnTo>
                      <a:cubicBezTo>
                        <a:pt x="193387" y="482294"/>
                        <a:pt x="194873" y="482294"/>
                        <a:pt x="196035" y="481548"/>
                      </a:cubicBezTo>
                      <a:lnTo>
                        <a:pt x="243089" y="454402"/>
                      </a:lnTo>
                      <a:cubicBezTo>
                        <a:pt x="246146" y="452439"/>
                        <a:pt x="248204" y="449239"/>
                        <a:pt x="248709" y="445639"/>
                      </a:cubicBezTo>
                      <a:lnTo>
                        <a:pt x="253376" y="393251"/>
                      </a:lnTo>
                      <a:cubicBezTo>
                        <a:pt x="253976" y="389632"/>
                        <a:pt x="255710" y="386297"/>
                        <a:pt x="258329" y="383726"/>
                      </a:cubicBezTo>
                      <a:cubicBezTo>
                        <a:pt x="267654" y="375094"/>
                        <a:pt x="276369" y="365833"/>
                        <a:pt x="284427" y="356009"/>
                      </a:cubicBezTo>
                      <a:cubicBezTo>
                        <a:pt x="286790" y="353299"/>
                        <a:pt x="290552" y="352283"/>
                        <a:pt x="293952" y="353437"/>
                      </a:cubicBezTo>
                      <a:lnTo>
                        <a:pt x="324147" y="363914"/>
                      </a:lnTo>
                      <a:cubicBezTo>
                        <a:pt x="327357" y="364977"/>
                        <a:pt x="330881" y="363672"/>
                        <a:pt x="332624" y="360771"/>
                      </a:cubicBezTo>
                      <a:lnTo>
                        <a:pt x="367200" y="300859"/>
                      </a:lnTo>
                      <a:cubicBezTo>
                        <a:pt x="368800" y="297925"/>
                        <a:pt x="368209" y="294284"/>
                        <a:pt x="365771" y="292001"/>
                      </a:cubicBezTo>
                      <a:lnTo>
                        <a:pt x="341482" y="271141"/>
                      </a:lnTo>
                      <a:cubicBezTo>
                        <a:pt x="338987" y="268651"/>
                        <a:pt x="338072" y="264987"/>
                        <a:pt x="339101" y="261616"/>
                      </a:cubicBezTo>
                      <a:cubicBezTo>
                        <a:pt x="343454" y="249648"/>
                        <a:pt x="346988" y="237395"/>
                        <a:pt x="349674" y="224945"/>
                      </a:cubicBezTo>
                      <a:cubicBezTo>
                        <a:pt x="350569" y="221194"/>
                        <a:pt x="352674" y="217844"/>
                        <a:pt x="355674" y="215420"/>
                      </a:cubicBezTo>
                      <a:lnTo>
                        <a:pt x="398632" y="185130"/>
                      </a:lnTo>
                      <a:cubicBezTo>
                        <a:pt x="401585" y="182837"/>
                        <a:pt x="403366" y="179345"/>
                        <a:pt x="403490" y="175605"/>
                      </a:cubicBezTo>
                      <a:lnTo>
                        <a:pt x="403490" y="121313"/>
                      </a:lnTo>
                      <a:cubicBezTo>
                        <a:pt x="403433" y="120083"/>
                        <a:pt x="402795" y="118953"/>
                        <a:pt x="401775" y="118265"/>
                      </a:cubicBezTo>
                      <a:close/>
                      <a:moveTo>
                        <a:pt x="140028" y="301145"/>
                      </a:moveTo>
                      <a:cubicBezTo>
                        <a:pt x="140028" y="250472"/>
                        <a:pt x="175557" y="188845"/>
                        <a:pt x="219467" y="163508"/>
                      </a:cubicBezTo>
                      <a:cubicBezTo>
                        <a:pt x="233012" y="154553"/>
                        <a:pt x="249480" y="151143"/>
                        <a:pt x="265473" y="153983"/>
                      </a:cubicBezTo>
                      <a:cubicBezTo>
                        <a:pt x="273178" y="166717"/>
                        <a:pt x="276731" y="181527"/>
                        <a:pt x="275664" y="196370"/>
                      </a:cubicBezTo>
                      <a:cubicBezTo>
                        <a:pt x="275664" y="247138"/>
                        <a:pt x="240041" y="308765"/>
                        <a:pt x="196131" y="334101"/>
                      </a:cubicBezTo>
                      <a:cubicBezTo>
                        <a:pt x="183558" y="342843"/>
                        <a:pt x="168156" y="346548"/>
                        <a:pt x="152982" y="344483"/>
                      </a:cubicBezTo>
                      <a:cubicBezTo>
                        <a:pt x="143591" y="332068"/>
                        <a:pt x="138990" y="316679"/>
                        <a:pt x="140028" y="301145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3C4EEF3D-D415-499F-87B4-56824C10BE44}"/>
                    </a:ext>
                  </a:extLst>
                </p:cNvPr>
                <p:cNvSpPr/>
                <p:nvPr/>
              </p:nvSpPr>
              <p:spPr>
                <a:xfrm>
                  <a:off x="-3459760" y="2066049"/>
                  <a:ext cx="155899" cy="108507"/>
                </a:xfrm>
                <a:custGeom>
                  <a:avLst/>
                  <a:gdLst>
                    <a:gd name="connsiteX0" fmla="*/ 53982 w 155899"/>
                    <a:gd name="connsiteY0" fmla="*/ 3733 h 108507"/>
                    <a:gd name="connsiteX1" fmla="*/ 47791 w 155899"/>
                    <a:gd name="connsiteY1" fmla="*/ 176 h 108507"/>
                    <a:gd name="connsiteX2" fmla="*/ 46933 w 155899"/>
                    <a:gd name="connsiteY2" fmla="*/ 494 h 108507"/>
                    <a:gd name="connsiteX3" fmla="*/ 29312 w 155899"/>
                    <a:gd name="connsiteY3" fmla="*/ 8400 h 108507"/>
                    <a:gd name="connsiteX4" fmla="*/ 28550 w 155899"/>
                    <a:gd name="connsiteY4" fmla="*/ 14305 h 108507"/>
                    <a:gd name="connsiteX5" fmla="*/ 642 w 155899"/>
                    <a:gd name="connsiteY5" fmla="*/ 70598 h 108507"/>
                    <a:gd name="connsiteX6" fmla="*/ 3118 w 155899"/>
                    <a:gd name="connsiteY6" fmla="*/ 78790 h 108507"/>
                    <a:gd name="connsiteX7" fmla="*/ 45600 w 155899"/>
                    <a:gd name="connsiteY7" fmla="*/ 103269 h 108507"/>
                    <a:gd name="connsiteX8" fmla="*/ 38456 w 155899"/>
                    <a:gd name="connsiteY8" fmla="*/ 99078 h 108507"/>
                    <a:gd name="connsiteX9" fmla="*/ 35980 w 155899"/>
                    <a:gd name="connsiteY9" fmla="*/ 90886 h 108507"/>
                    <a:gd name="connsiteX10" fmla="*/ 63888 w 155899"/>
                    <a:gd name="connsiteY10" fmla="*/ 34594 h 108507"/>
                    <a:gd name="connsiteX11" fmla="*/ 63316 w 155899"/>
                    <a:gd name="connsiteY11" fmla="*/ 24497 h 108507"/>
                    <a:gd name="connsiteX12" fmla="*/ 53982 w 155899"/>
                    <a:gd name="connsiteY12" fmla="*/ 3733 h 108507"/>
                    <a:gd name="connsiteX13" fmla="*/ 155899 w 155899"/>
                    <a:gd name="connsiteY13" fmla="*/ 108508 h 108507"/>
                    <a:gd name="connsiteX14" fmla="*/ 154471 w 155899"/>
                    <a:gd name="connsiteY14" fmla="*/ 105555 h 108507"/>
                    <a:gd name="connsiteX15" fmla="*/ 149899 w 155899"/>
                    <a:gd name="connsiteY15" fmla="*/ 59835 h 108507"/>
                    <a:gd name="connsiteX16" fmla="*/ 144793 w 155899"/>
                    <a:gd name="connsiteY16" fmla="*/ 55243 h 108507"/>
                    <a:gd name="connsiteX17" fmla="*/ 143612 w 155899"/>
                    <a:gd name="connsiteY17" fmla="*/ 55453 h 108507"/>
                    <a:gd name="connsiteX18" fmla="*/ 120943 w 155899"/>
                    <a:gd name="connsiteY18" fmla="*/ 57739 h 108507"/>
                    <a:gd name="connsiteX19" fmla="*/ 116466 w 155899"/>
                    <a:gd name="connsiteY19" fmla="*/ 58692 h 108507"/>
                    <a:gd name="connsiteX20" fmla="*/ 119133 w 155899"/>
                    <a:gd name="connsiteY20" fmla="*/ 85267 h 108507"/>
                    <a:gd name="connsiteX21" fmla="*/ 120943 w 155899"/>
                    <a:gd name="connsiteY21" fmla="*/ 88410 h 108507"/>
                    <a:gd name="connsiteX22" fmla="*/ 120943 w 155899"/>
                    <a:gd name="connsiteY22" fmla="*/ 88410 h 108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55899" h="108507">
                      <a:moveTo>
                        <a:pt x="53982" y="3733"/>
                      </a:moveTo>
                      <a:cubicBezTo>
                        <a:pt x="53258" y="1041"/>
                        <a:pt x="50486" y="-551"/>
                        <a:pt x="47791" y="176"/>
                      </a:cubicBezTo>
                      <a:cubicBezTo>
                        <a:pt x="47495" y="256"/>
                        <a:pt x="47210" y="363"/>
                        <a:pt x="46933" y="494"/>
                      </a:cubicBezTo>
                      <a:lnTo>
                        <a:pt x="29312" y="8400"/>
                      </a:lnTo>
                      <a:cubicBezTo>
                        <a:pt x="29655" y="10400"/>
                        <a:pt x="29388" y="12458"/>
                        <a:pt x="28550" y="14305"/>
                      </a:cubicBezTo>
                      <a:lnTo>
                        <a:pt x="642" y="70598"/>
                      </a:lnTo>
                      <a:cubicBezTo>
                        <a:pt x="-806" y="73556"/>
                        <a:pt x="270" y="77129"/>
                        <a:pt x="3118" y="78790"/>
                      </a:cubicBezTo>
                      <a:lnTo>
                        <a:pt x="45600" y="103269"/>
                      </a:lnTo>
                      <a:lnTo>
                        <a:pt x="38456" y="99078"/>
                      </a:lnTo>
                      <a:cubicBezTo>
                        <a:pt x="35646" y="97387"/>
                        <a:pt x="34579" y="93848"/>
                        <a:pt x="35980" y="90886"/>
                      </a:cubicBezTo>
                      <a:lnTo>
                        <a:pt x="63888" y="34594"/>
                      </a:lnTo>
                      <a:cubicBezTo>
                        <a:pt x="65278" y="31323"/>
                        <a:pt x="65069" y="27591"/>
                        <a:pt x="63316" y="24497"/>
                      </a:cubicBezTo>
                      <a:cubicBezTo>
                        <a:pt x="59335" y="17999"/>
                        <a:pt x="56201" y="11022"/>
                        <a:pt x="53982" y="3733"/>
                      </a:cubicBezTo>
                      <a:close/>
                      <a:moveTo>
                        <a:pt x="155899" y="108508"/>
                      </a:moveTo>
                      <a:cubicBezTo>
                        <a:pt x="155090" y="107724"/>
                        <a:pt x="154585" y="106677"/>
                        <a:pt x="154471" y="105555"/>
                      </a:cubicBezTo>
                      <a:lnTo>
                        <a:pt x="149899" y="59835"/>
                      </a:lnTo>
                      <a:cubicBezTo>
                        <a:pt x="149756" y="57155"/>
                        <a:pt x="147470" y="55100"/>
                        <a:pt x="144793" y="55243"/>
                      </a:cubicBezTo>
                      <a:cubicBezTo>
                        <a:pt x="144393" y="55265"/>
                        <a:pt x="143993" y="55335"/>
                        <a:pt x="143612" y="55453"/>
                      </a:cubicBezTo>
                      <a:cubicBezTo>
                        <a:pt x="136164" y="57080"/>
                        <a:pt x="128563" y="57848"/>
                        <a:pt x="120943" y="57739"/>
                      </a:cubicBezTo>
                      <a:cubicBezTo>
                        <a:pt x="119400" y="57688"/>
                        <a:pt x="117857" y="58015"/>
                        <a:pt x="116466" y="58692"/>
                      </a:cubicBezTo>
                      <a:lnTo>
                        <a:pt x="119133" y="85267"/>
                      </a:lnTo>
                      <a:cubicBezTo>
                        <a:pt x="119180" y="86548"/>
                        <a:pt x="119857" y="87723"/>
                        <a:pt x="120943" y="88410"/>
                      </a:cubicBezTo>
                      <a:lnTo>
                        <a:pt x="120943" y="88410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F4F8C72C-F789-4B20-90B1-B0E422E0C51D}"/>
                    </a:ext>
                  </a:extLst>
                </p:cNvPr>
                <p:cNvSpPr/>
                <p:nvPr/>
              </p:nvSpPr>
              <p:spPr>
                <a:xfrm>
                  <a:off x="-3342723" y="1847659"/>
                  <a:ext cx="146113" cy="203544"/>
                </a:xfrm>
                <a:custGeom>
                  <a:avLst/>
                  <a:gdLst>
                    <a:gd name="connsiteX0" fmla="*/ 146113 w 146113"/>
                    <a:gd name="connsiteY0" fmla="*/ 55054 h 203544"/>
                    <a:gd name="connsiteX1" fmla="*/ 66675 w 146113"/>
                    <a:gd name="connsiteY1" fmla="*/ 192691 h 203544"/>
                    <a:gd name="connsiteX2" fmla="*/ 0 w 146113"/>
                    <a:gd name="connsiteY2" fmla="*/ 189738 h 203544"/>
                    <a:gd name="connsiteX3" fmla="*/ 43243 w 146113"/>
                    <a:gd name="connsiteY3" fmla="*/ 179356 h 203544"/>
                    <a:gd name="connsiteX4" fmla="*/ 122872 w 146113"/>
                    <a:gd name="connsiteY4" fmla="*/ 42100 h 203544"/>
                    <a:gd name="connsiteX5" fmla="*/ 112681 w 146113"/>
                    <a:gd name="connsiteY5" fmla="*/ 0 h 203544"/>
                    <a:gd name="connsiteX6" fmla="*/ 146113 w 146113"/>
                    <a:gd name="connsiteY6" fmla="*/ 55054 h 203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6113" h="203544">
                      <a:moveTo>
                        <a:pt x="146113" y="55054"/>
                      </a:moveTo>
                      <a:cubicBezTo>
                        <a:pt x="146113" y="105727"/>
                        <a:pt x="110585" y="167354"/>
                        <a:pt x="66675" y="192691"/>
                      </a:cubicBezTo>
                      <a:cubicBezTo>
                        <a:pt x="38957" y="208693"/>
                        <a:pt x="14478" y="206407"/>
                        <a:pt x="0" y="189738"/>
                      </a:cubicBezTo>
                      <a:cubicBezTo>
                        <a:pt x="15211" y="191846"/>
                        <a:pt x="30651" y="188139"/>
                        <a:pt x="43243" y="179356"/>
                      </a:cubicBezTo>
                      <a:cubicBezTo>
                        <a:pt x="87439" y="154019"/>
                        <a:pt x="122872" y="92392"/>
                        <a:pt x="122872" y="42100"/>
                      </a:cubicBezTo>
                      <a:cubicBezTo>
                        <a:pt x="123815" y="27359"/>
                        <a:pt x="120263" y="12678"/>
                        <a:pt x="112681" y="0"/>
                      </a:cubicBezTo>
                      <a:cubicBezTo>
                        <a:pt x="132969" y="4477"/>
                        <a:pt x="146113" y="24193"/>
                        <a:pt x="146113" y="55054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3F2B876D-F7A8-46E9-804A-8AB129FA46D0}"/>
                    </a:ext>
                  </a:extLst>
                </p:cNvPr>
                <p:cNvSpPr/>
                <p:nvPr/>
              </p:nvSpPr>
              <p:spPr>
                <a:xfrm>
                  <a:off x="-3493409" y="1693416"/>
                  <a:ext cx="399287" cy="328169"/>
                </a:xfrm>
                <a:custGeom>
                  <a:avLst/>
                  <a:gdLst>
                    <a:gd name="connsiteX0" fmla="*/ 296894 w 399287"/>
                    <a:gd name="connsiteY0" fmla="*/ 795 h 328169"/>
                    <a:gd name="connsiteX1" fmla="*/ 288608 w 399287"/>
                    <a:gd name="connsiteY1" fmla="*/ 2795 h 328169"/>
                    <a:gd name="connsiteX2" fmla="*/ 253841 w 399287"/>
                    <a:gd name="connsiteY2" fmla="*/ 55088 h 328169"/>
                    <a:gd name="connsiteX3" fmla="*/ 251460 w 399287"/>
                    <a:gd name="connsiteY3" fmla="*/ 57278 h 328169"/>
                    <a:gd name="connsiteX4" fmla="*/ 286893 w 399287"/>
                    <a:gd name="connsiteY4" fmla="*/ 77662 h 328169"/>
                    <a:gd name="connsiteX5" fmla="*/ 289179 w 399287"/>
                    <a:gd name="connsiteY5" fmla="*/ 75281 h 328169"/>
                    <a:gd name="connsiteX6" fmla="*/ 323945 w 399287"/>
                    <a:gd name="connsiteY6" fmla="*/ 22988 h 328169"/>
                    <a:gd name="connsiteX7" fmla="*/ 331565 w 399287"/>
                    <a:gd name="connsiteY7" fmla="*/ 20702 h 328169"/>
                    <a:gd name="connsiteX8" fmla="*/ 364236 w 399287"/>
                    <a:gd name="connsiteY8" fmla="*/ 97855 h 328169"/>
                    <a:gd name="connsiteX9" fmla="*/ 364236 w 399287"/>
                    <a:gd name="connsiteY9" fmla="*/ 97855 h 328169"/>
                    <a:gd name="connsiteX10" fmla="*/ 360617 w 399287"/>
                    <a:gd name="connsiteY10" fmla="*/ 97855 h 328169"/>
                    <a:gd name="connsiteX11" fmla="*/ 336423 w 399287"/>
                    <a:gd name="connsiteY11" fmla="*/ 108809 h 328169"/>
                    <a:gd name="connsiteX12" fmla="*/ 337852 w 399287"/>
                    <a:gd name="connsiteY12" fmla="*/ 113095 h 328169"/>
                    <a:gd name="connsiteX13" fmla="*/ 346805 w 399287"/>
                    <a:gd name="connsiteY13" fmla="*/ 132812 h 328169"/>
                    <a:gd name="connsiteX14" fmla="*/ 346805 w 399287"/>
                    <a:gd name="connsiteY14" fmla="*/ 133859 h 328169"/>
                    <a:gd name="connsiteX15" fmla="*/ 348044 w 399287"/>
                    <a:gd name="connsiteY15" fmla="*/ 136050 h 328169"/>
                    <a:gd name="connsiteX16" fmla="*/ 348615 w 399287"/>
                    <a:gd name="connsiteY16" fmla="*/ 136622 h 328169"/>
                    <a:gd name="connsiteX17" fmla="*/ 350044 w 399287"/>
                    <a:gd name="connsiteY17" fmla="*/ 137288 h 328169"/>
                    <a:gd name="connsiteX18" fmla="*/ 352616 w 399287"/>
                    <a:gd name="connsiteY18" fmla="*/ 137288 h 328169"/>
                    <a:gd name="connsiteX19" fmla="*/ 353759 w 399287"/>
                    <a:gd name="connsiteY19" fmla="*/ 137288 h 328169"/>
                    <a:gd name="connsiteX20" fmla="*/ 395573 w 399287"/>
                    <a:gd name="connsiteY20" fmla="*/ 118238 h 328169"/>
                    <a:gd name="connsiteX21" fmla="*/ 396716 w 399287"/>
                    <a:gd name="connsiteY21" fmla="*/ 118238 h 328169"/>
                    <a:gd name="connsiteX22" fmla="*/ 399288 w 399287"/>
                    <a:gd name="connsiteY22" fmla="*/ 118238 h 328169"/>
                    <a:gd name="connsiteX23" fmla="*/ 399288 w 399287"/>
                    <a:gd name="connsiteY23" fmla="*/ 118238 h 328169"/>
                    <a:gd name="connsiteX24" fmla="*/ 209264 w 399287"/>
                    <a:gd name="connsiteY24" fmla="*/ 8510 h 328169"/>
                    <a:gd name="connsiteX25" fmla="*/ 205550 w 399287"/>
                    <a:gd name="connsiteY25" fmla="*/ 8510 h 328169"/>
                    <a:gd name="connsiteX26" fmla="*/ 158496 w 399287"/>
                    <a:gd name="connsiteY26" fmla="*/ 35657 h 328169"/>
                    <a:gd name="connsiteX27" fmla="*/ 153734 w 399287"/>
                    <a:gd name="connsiteY27" fmla="*/ 41372 h 328169"/>
                    <a:gd name="connsiteX28" fmla="*/ 189071 w 399287"/>
                    <a:gd name="connsiteY28" fmla="*/ 61660 h 328169"/>
                    <a:gd name="connsiteX29" fmla="*/ 193834 w 399287"/>
                    <a:gd name="connsiteY29" fmla="*/ 56040 h 328169"/>
                    <a:gd name="connsiteX30" fmla="*/ 240887 w 399287"/>
                    <a:gd name="connsiteY30" fmla="*/ 28799 h 328169"/>
                    <a:gd name="connsiteX31" fmla="*/ 244507 w 399287"/>
                    <a:gd name="connsiteY31" fmla="*/ 28322 h 328169"/>
                    <a:gd name="connsiteX32" fmla="*/ 49054 w 399287"/>
                    <a:gd name="connsiteY32" fmla="*/ 270924 h 328169"/>
                    <a:gd name="connsiteX33" fmla="*/ 45815 w 399287"/>
                    <a:gd name="connsiteY33" fmla="*/ 274353 h 328169"/>
                    <a:gd name="connsiteX34" fmla="*/ 2858 w 399287"/>
                    <a:gd name="connsiteY34" fmla="*/ 304643 h 328169"/>
                    <a:gd name="connsiteX35" fmla="*/ 0 w 399287"/>
                    <a:gd name="connsiteY35" fmla="*/ 307881 h 328169"/>
                    <a:gd name="connsiteX36" fmla="*/ 35433 w 399287"/>
                    <a:gd name="connsiteY36" fmla="*/ 328169 h 328169"/>
                    <a:gd name="connsiteX37" fmla="*/ 38291 w 399287"/>
                    <a:gd name="connsiteY37" fmla="*/ 324931 h 328169"/>
                    <a:gd name="connsiteX38" fmla="*/ 81248 w 399287"/>
                    <a:gd name="connsiteY38" fmla="*/ 294737 h 328169"/>
                    <a:gd name="connsiteX39" fmla="*/ 84582 w 399287"/>
                    <a:gd name="connsiteY39" fmla="*/ 291212 h 328169"/>
                    <a:gd name="connsiteX40" fmla="*/ 75247 w 399287"/>
                    <a:gd name="connsiteY40" fmla="*/ 126335 h 328169"/>
                    <a:gd name="connsiteX41" fmla="*/ 69151 w 399287"/>
                    <a:gd name="connsiteY41" fmla="*/ 129764 h 328169"/>
                    <a:gd name="connsiteX42" fmla="*/ 34576 w 399287"/>
                    <a:gd name="connsiteY42" fmla="*/ 189676 h 328169"/>
                    <a:gd name="connsiteX43" fmla="*/ 33814 w 399287"/>
                    <a:gd name="connsiteY43" fmla="*/ 194057 h 328169"/>
                    <a:gd name="connsiteX44" fmla="*/ 69151 w 399287"/>
                    <a:gd name="connsiteY44" fmla="*/ 214441 h 328169"/>
                    <a:gd name="connsiteX45" fmla="*/ 70009 w 399287"/>
                    <a:gd name="connsiteY45" fmla="*/ 209964 h 328169"/>
                    <a:gd name="connsiteX46" fmla="*/ 104584 w 399287"/>
                    <a:gd name="connsiteY46" fmla="*/ 150052 h 328169"/>
                    <a:gd name="connsiteX47" fmla="*/ 110204 w 399287"/>
                    <a:gd name="connsiteY47" fmla="*/ 146623 h 32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99287" h="328169">
                      <a:moveTo>
                        <a:pt x="296894" y="795"/>
                      </a:moveTo>
                      <a:cubicBezTo>
                        <a:pt x="294037" y="-798"/>
                        <a:pt x="290427" y="71"/>
                        <a:pt x="288608" y="2795"/>
                      </a:cubicBezTo>
                      <a:lnTo>
                        <a:pt x="253841" y="55088"/>
                      </a:lnTo>
                      <a:cubicBezTo>
                        <a:pt x="253165" y="55934"/>
                        <a:pt x="252365" y="56674"/>
                        <a:pt x="251460" y="57278"/>
                      </a:cubicBezTo>
                      <a:lnTo>
                        <a:pt x="286893" y="77662"/>
                      </a:lnTo>
                      <a:cubicBezTo>
                        <a:pt x="287836" y="77069"/>
                        <a:pt x="288627" y="76251"/>
                        <a:pt x="289179" y="75281"/>
                      </a:cubicBezTo>
                      <a:lnTo>
                        <a:pt x="323945" y="22988"/>
                      </a:lnTo>
                      <a:cubicBezTo>
                        <a:pt x="325679" y="20601"/>
                        <a:pt x="328803" y="19666"/>
                        <a:pt x="331565" y="20702"/>
                      </a:cubicBezTo>
                      <a:close/>
                      <a:moveTo>
                        <a:pt x="364236" y="97855"/>
                      </a:moveTo>
                      <a:lnTo>
                        <a:pt x="364236" y="97855"/>
                      </a:lnTo>
                      <a:cubicBezTo>
                        <a:pt x="363103" y="97278"/>
                        <a:pt x="361750" y="97278"/>
                        <a:pt x="360617" y="97855"/>
                      </a:cubicBezTo>
                      <a:lnTo>
                        <a:pt x="336423" y="108809"/>
                      </a:lnTo>
                      <a:cubicBezTo>
                        <a:pt x="336575" y="110325"/>
                        <a:pt x="337071" y="111788"/>
                        <a:pt x="337852" y="113095"/>
                      </a:cubicBezTo>
                      <a:cubicBezTo>
                        <a:pt x="341567" y="119308"/>
                        <a:pt x="344576" y="125923"/>
                        <a:pt x="346805" y="132812"/>
                      </a:cubicBezTo>
                      <a:cubicBezTo>
                        <a:pt x="346805" y="132812"/>
                        <a:pt x="346805" y="133478"/>
                        <a:pt x="346805" y="133859"/>
                      </a:cubicBezTo>
                      <a:cubicBezTo>
                        <a:pt x="347062" y="134667"/>
                        <a:pt x="347482" y="135412"/>
                        <a:pt x="348044" y="136050"/>
                      </a:cubicBezTo>
                      <a:lnTo>
                        <a:pt x="348615" y="136622"/>
                      </a:lnTo>
                      <a:cubicBezTo>
                        <a:pt x="349053" y="136919"/>
                        <a:pt x="349539" y="137144"/>
                        <a:pt x="350044" y="137288"/>
                      </a:cubicBezTo>
                      <a:cubicBezTo>
                        <a:pt x="350882" y="137534"/>
                        <a:pt x="351777" y="137534"/>
                        <a:pt x="352616" y="137288"/>
                      </a:cubicBezTo>
                      <a:lnTo>
                        <a:pt x="353759" y="137288"/>
                      </a:lnTo>
                      <a:lnTo>
                        <a:pt x="395573" y="118238"/>
                      </a:lnTo>
                      <a:lnTo>
                        <a:pt x="396716" y="118238"/>
                      </a:lnTo>
                      <a:cubicBezTo>
                        <a:pt x="397526" y="117845"/>
                        <a:pt x="398478" y="117845"/>
                        <a:pt x="399288" y="118238"/>
                      </a:cubicBezTo>
                      <a:lnTo>
                        <a:pt x="399288" y="118238"/>
                      </a:lnTo>
                      <a:close/>
                      <a:moveTo>
                        <a:pt x="209264" y="8510"/>
                      </a:moveTo>
                      <a:cubicBezTo>
                        <a:pt x="208112" y="7866"/>
                        <a:pt x="206702" y="7866"/>
                        <a:pt x="205550" y="8510"/>
                      </a:cubicBezTo>
                      <a:lnTo>
                        <a:pt x="158496" y="35657"/>
                      </a:lnTo>
                      <a:cubicBezTo>
                        <a:pt x="156362" y="37028"/>
                        <a:pt x="154696" y="39024"/>
                        <a:pt x="153734" y="41372"/>
                      </a:cubicBezTo>
                      <a:lnTo>
                        <a:pt x="189071" y="61660"/>
                      </a:lnTo>
                      <a:cubicBezTo>
                        <a:pt x="190071" y="59356"/>
                        <a:pt x="191729" y="57400"/>
                        <a:pt x="193834" y="56040"/>
                      </a:cubicBezTo>
                      <a:lnTo>
                        <a:pt x="240887" y="28799"/>
                      </a:lnTo>
                      <a:cubicBezTo>
                        <a:pt x="241973" y="28144"/>
                        <a:pt x="243288" y="27972"/>
                        <a:pt x="244507" y="28322"/>
                      </a:cubicBezTo>
                      <a:close/>
                      <a:moveTo>
                        <a:pt x="49054" y="270924"/>
                      </a:moveTo>
                      <a:cubicBezTo>
                        <a:pt x="48177" y="272242"/>
                        <a:pt x="47082" y="273402"/>
                        <a:pt x="45815" y="274353"/>
                      </a:cubicBezTo>
                      <a:lnTo>
                        <a:pt x="2858" y="304643"/>
                      </a:lnTo>
                      <a:cubicBezTo>
                        <a:pt x="1686" y="305512"/>
                        <a:pt x="714" y="306615"/>
                        <a:pt x="0" y="307881"/>
                      </a:cubicBezTo>
                      <a:lnTo>
                        <a:pt x="35433" y="328169"/>
                      </a:lnTo>
                      <a:cubicBezTo>
                        <a:pt x="36128" y="326885"/>
                        <a:pt x="37100" y="325778"/>
                        <a:pt x="38291" y="324931"/>
                      </a:cubicBezTo>
                      <a:lnTo>
                        <a:pt x="81248" y="294737"/>
                      </a:lnTo>
                      <a:cubicBezTo>
                        <a:pt x="82544" y="293753"/>
                        <a:pt x="83668" y="292562"/>
                        <a:pt x="84582" y="291212"/>
                      </a:cubicBezTo>
                      <a:close/>
                      <a:moveTo>
                        <a:pt x="75247" y="126335"/>
                      </a:moveTo>
                      <a:cubicBezTo>
                        <a:pt x="72771" y="126406"/>
                        <a:pt x="70495" y="127688"/>
                        <a:pt x="69151" y="129764"/>
                      </a:cubicBezTo>
                      <a:lnTo>
                        <a:pt x="34576" y="189676"/>
                      </a:lnTo>
                      <a:cubicBezTo>
                        <a:pt x="33852" y="191013"/>
                        <a:pt x="33585" y="192552"/>
                        <a:pt x="33814" y="194057"/>
                      </a:cubicBezTo>
                      <a:lnTo>
                        <a:pt x="69151" y="214441"/>
                      </a:lnTo>
                      <a:cubicBezTo>
                        <a:pt x="68951" y="212896"/>
                        <a:pt x="69256" y="211327"/>
                        <a:pt x="70009" y="209964"/>
                      </a:cubicBezTo>
                      <a:lnTo>
                        <a:pt x="104584" y="150052"/>
                      </a:lnTo>
                      <a:cubicBezTo>
                        <a:pt x="105785" y="148062"/>
                        <a:pt x="107880" y="146783"/>
                        <a:pt x="110204" y="146623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E180DF31-4B79-41C7-B08C-A98B9F7F774C}"/>
                    </a:ext>
                  </a:extLst>
                </p:cNvPr>
                <p:cNvSpPr/>
                <p:nvPr/>
              </p:nvSpPr>
              <p:spPr>
                <a:xfrm>
                  <a:off x="-3493409" y="1693416"/>
                  <a:ext cx="399287" cy="328169"/>
                </a:xfrm>
                <a:custGeom>
                  <a:avLst/>
                  <a:gdLst>
                    <a:gd name="connsiteX0" fmla="*/ 296894 w 399287"/>
                    <a:gd name="connsiteY0" fmla="*/ 795 h 328169"/>
                    <a:gd name="connsiteX1" fmla="*/ 288608 w 399287"/>
                    <a:gd name="connsiteY1" fmla="*/ 2795 h 328169"/>
                    <a:gd name="connsiteX2" fmla="*/ 253841 w 399287"/>
                    <a:gd name="connsiteY2" fmla="*/ 55088 h 328169"/>
                    <a:gd name="connsiteX3" fmla="*/ 251460 w 399287"/>
                    <a:gd name="connsiteY3" fmla="*/ 57278 h 328169"/>
                    <a:gd name="connsiteX4" fmla="*/ 286893 w 399287"/>
                    <a:gd name="connsiteY4" fmla="*/ 77662 h 328169"/>
                    <a:gd name="connsiteX5" fmla="*/ 289179 w 399287"/>
                    <a:gd name="connsiteY5" fmla="*/ 75281 h 328169"/>
                    <a:gd name="connsiteX6" fmla="*/ 323945 w 399287"/>
                    <a:gd name="connsiteY6" fmla="*/ 22988 h 328169"/>
                    <a:gd name="connsiteX7" fmla="*/ 331565 w 399287"/>
                    <a:gd name="connsiteY7" fmla="*/ 20702 h 328169"/>
                    <a:gd name="connsiteX8" fmla="*/ 364236 w 399287"/>
                    <a:gd name="connsiteY8" fmla="*/ 97855 h 328169"/>
                    <a:gd name="connsiteX9" fmla="*/ 364236 w 399287"/>
                    <a:gd name="connsiteY9" fmla="*/ 97855 h 328169"/>
                    <a:gd name="connsiteX10" fmla="*/ 360617 w 399287"/>
                    <a:gd name="connsiteY10" fmla="*/ 97855 h 328169"/>
                    <a:gd name="connsiteX11" fmla="*/ 336423 w 399287"/>
                    <a:gd name="connsiteY11" fmla="*/ 108809 h 328169"/>
                    <a:gd name="connsiteX12" fmla="*/ 337852 w 399287"/>
                    <a:gd name="connsiteY12" fmla="*/ 113095 h 328169"/>
                    <a:gd name="connsiteX13" fmla="*/ 346805 w 399287"/>
                    <a:gd name="connsiteY13" fmla="*/ 132812 h 328169"/>
                    <a:gd name="connsiteX14" fmla="*/ 346805 w 399287"/>
                    <a:gd name="connsiteY14" fmla="*/ 133859 h 328169"/>
                    <a:gd name="connsiteX15" fmla="*/ 348044 w 399287"/>
                    <a:gd name="connsiteY15" fmla="*/ 136050 h 328169"/>
                    <a:gd name="connsiteX16" fmla="*/ 348615 w 399287"/>
                    <a:gd name="connsiteY16" fmla="*/ 136622 h 328169"/>
                    <a:gd name="connsiteX17" fmla="*/ 350044 w 399287"/>
                    <a:gd name="connsiteY17" fmla="*/ 137288 h 328169"/>
                    <a:gd name="connsiteX18" fmla="*/ 352616 w 399287"/>
                    <a:gd name="connsiteY18" fmla="*/ 137288 h 328169"/>
                    <a:gd name="connsiteX19" fmla="*/ 353759 w 399287"/>
                    <a:gd name="connsiteY19" fmla="*/ 137288 h 328169"/>
                    <a:gd name="connsiteX20" fmla="*/ 395573 w 399287"/>
                    <a:gd name="connsiteY20" fmla="*/ 118238 h 328169"/>
                    <a:gd name="connsiteX21" fmla="*/ 396716 w 399287"/>
                    <a:gd name="connsiteY21" fmla="*/ 118238 h 328169"/>
                    <a:gd name="connsiteX22" fmla="*/ 399288 w 399287"/>
                    <a:gd name="connsiteY22" fmla="*/ 118238 h 328169"/>
                    <a:gd name="connsiteX23" fmla="*/ 399288 w 399287"/>
                    <a:gd name="connsiteY23" fmla="*/ 118238 h 328169"/>
                    <a:gd name="connsiteX24" fmla="*/ 209264 w 399287"/>
                    <a:gd name="connsiteY24" fmla="*/ 8510 h 328169"/>
                    <a:gd name="connsiteX25" fmla="*/ 205550 w 399287"/>
                    <a:gd name="connsiteY25" fmla="*/ 8510 h 328169"/>
                    <a:gd name="connsiteX26" fmla="*/ 158496 w 399287"/>
                    <a:gd name="connsiteY26" fmla="*/ 35657 h 328169"/>
                    <a:gd name="connsiteX27" fmla="*/ 153734 w 399287"/>
                    <a:gd name="connsiteY27" fmla="*/ 41372 h 328169"/>
                    <a:gd name="connsiteX28" fmla="*/ 189071 w 399287"/>
                    <a:gd name="connsiteY28" fmla="*/ 61660 h 328169"/>
                    <a:gd name="connsiteX29" fmla="*/ 193834 w 399287"/>
                    <a:gd name="connsiteY29" fmla="*/ 56040 h 328169"/>
                    <a:gd name="connsiteX30" fmla="*/ 240887 w 399287"/>
                    <a:gd name="connsiteY30" fmla="*/ 28799 h 328169"/>
                    <a:gd name="connsiteX31" fmla="*/ 244507 w 399287"/>
                    <a:gd name="connsiteY31" fmla="*/ 28322 h 328169"/>
                    <a:gd name="connsiteX32" fmla="*/ 49054 w 399287"/>
                    <a:gd name="connsiteY32" fmla="*/ 270924 h 328169"/>
                    <a:gd name="connsiteX33" fmla="*/ 45815 w 399287"/>
                    <a:gd name="connsiteY33" fmla="*/ 274353 h 328169"/>
                    <a:gd name="connsiteX34" fmla="*/ 2858 w 399287"/>
                    <a:gd name="connsiteY34" fmla="*/ 304643 h 328169"/>
                    <a:gd name="connsiteX35" fmla="*/ 0 w 399287"/>
                    <a:gd name="connsiteY35" fmla="*/ 307881 h 328169"/>
                    <a:gd name="connsiteX36" fmla="*/ 35433 w 399287"/>
                    <a:gd name="connsiteY36" fmla="*/ 328169 h 328169"/>
                    <a:gd name="connsiteX37" fmla="*/ 38291 w 399287"/>
                    <a:gd name="connsiteY37" fmla="*/ 324931 h 328169"/>
                    <a:gd name="connsiteX38" fmla="*/ 81248 w 399287"/>
                    <a:gd name="connsiteY38" fmla="*/ 294737 h 328169"/>
                    <a:gd name="connsiteX39" fmla="*/ 84582 w 399287"/>
                    <a:gd name="connsiteY39" fmla="*/ 291212 h 328169"/>
                    <a:gd name="connsiteX40" fmla="*/ 75247 w 399287"/>
                    <a:gd name="connsiteY40" fmla="*/ 126335 h 328169"/>
                    <a:gd name="connsiteX41" fmla="*/ 69151 w 399287"/>
                    <a:gd name="connsiteY41" fmla="*/ 129764 h 328169"/>
                    <a:gd name="connsiteX42" fmla="*/ 34576 w 399287"/>
                    <a:gd name="connsiteY42" fmla="*/ 189676 h 328169"/>
                    <a:gd name="connsiteX43" fmla="*/ 33814 w 399287"/>
                    <a:gd name="connsiteY43" fmla="*/ 194057 h 328169"/>
                    <a:gd name="connsiteX44" fmla="*/ 69151 w 399287"/>
                    <a:gd name="connsiteY44" fmla="*/ 214441 h 328169"/>
                    <a:gd name="connsiteX45" fmla="*/ 70009 w 399287"/>
                    <a:gd name="connsiteY45" fmla="*/ 209964 h 328169"/>
                    <a:gd name="connsiteX46" fmla="*/ 104584 w 399287"/>
                    <a:gd name="connsiteY46" fmla="*/ 150052 h 328169"/>
                    <a:gd name="connsiteX47" fmla="*/ 110204 w 399287"/>
                    <a:gd name="connsiteY47" fmla="*/ 146623 h 32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99287" h="328169">
                      <a:moveTo>
                        <a:pt x="296894" y="795"/>
                      </a:moveTo>
                      <a:cubicBezTo>
                        <a:pt x="294037" y="-798"/>
                        <a:pt x="290427" y="71"/>
                        <a:pt x="288608" y="2795"/>
                      </a:cubicBezTo>
                      <a:lnTo>
                        <a:pt x="253841" y="55088"/>
                      </a:lnTo>
                      <a:cubicBezTo>
                        <a:pt x="253165" y="55934"/>
                        <a:pt x="252365" y="56674"/>
                        <a:pt x="251460" y="57278"/>
                      </a:cubicBezTo>
                      <a:lnTo>
                        <a:pt x="286893" y="77662"/>
                      </a:lnTo>
                      <a:cubicBezTo>
                        <a:pt x="287836" y="77069"/>
                        <a:pt x="288627" y="76251"/>
                        <a:pt x="289179" y="75281"/>
                      </a:cubicBezTo>
                      <a:lnTo>
                        <a:pt x="323945" y="22988"/>
                      </a:lnTo>
                      <a:cubicBezTo>
                        <a:pt x="325679" y="20601"/>
                        <a:pt x="328803" y="19666"/>
                        <a:pt x="331565" y="20702"/>
                      </a:cubicBezTo>
                      <a:close/>
                      <a:moveTo>
                        <a:pt x="364236" y="97855"/>
                      </a:moveTo>
                      <a:lnTo>
                        <a:pt x="364236" y="97855"/>
                      </a:lnTo>
                      <a:cubicBezTo>
                        <a:pt x="363103" y="97278"/>
                        <a:pt x="361750" y="97278"/>
                        <a:pt x="360617" y="97855"/>
                      </a:cubicBezTo>
                      <a:lnTo>
                        <a:pt x="336423" y="108809"/>
                      </a:lnTo>
                      <a:cubicBezTo>
                        <a:pt x="336575" y="110325"/>
                        <a:pt x="337071" y="111788"/>
                        <a:pt x="337852" y="113095"/>
                      </a:cubicBezTo>
                      <a:cubicBezTo>
                        <a:pt x="341567" y="119308"/>
                        <a:pt x="344576" y="125923"/>
                        <a:pt x="346805" y="132812"/>
                      </a:cubicBezTo>
                      <a:cubicBezTo>
                        <a:pt x="346805" y="132812"/>
                        <a:pt x="346805" y="133478"/>
                        <a:pt x="346805" y="133859"/>
                      </a:cubicBezTo>
                      <a:cubicBezTo>
                        <a:pt x="347062" y="134667"/>
                        <a:pt x="347482" y="135412"/>
                        <a:pt x="348044" y="136050"/>
                      </a:cubicBezTo>
                      <a:lnTo>
                        <a:pt x="348615" y="136622"/>
                      </a:lnTo>
                      <a:cubicBezTo>
                        <a:pt x="349053" y="136919"/>
                        <a:pt x="349539" y="137144"/>
                        <a:pt x="350044" y="137288"/>
                      </a:cubicBezTo>
                      <a:cubicBezTo>
                        <a:pt x="350882" y="137534"/>
                        <a:pt x="351777" y="137534"/>
                        <a:pt x="352616" y="137288"/>
                      </a:cubicBezTo>
                      <a:lnTo>
                        <a:pt x="353759" y="137288"/>
                      </a:lnTo>
                      <a:lnTo>
                        <a:pt x="395573" y="118238"/>
                      </a:lnTo>
                      <a:lnTo>
                        <a:pt x="396716" y="118238"/>
                      </a:lnTo>
                      <a:cubicBezTo>
                        <a:pt x="397526" y="117845"/>
                        <a:pt x="398478" y="117845"/>
                        <a:pt x="399288" y="118238"/>
                      </a:cubicBezTo>
                      <a:lnTo>
                        <a:pt x="399288" y="118238"/>
                      </a:lnTo>
                      <a:close/>
                      <a:moveTo>
                        <a:pt x="209264" y="8510"/>
                      </a:moveTo>
                      <a:cubicBezTo>
                        <a:pt x="208112" y="7866"/>
                        <a:pt x="206702" y="7866"/>
                        <a:pt x="205550" y="8510"/>
                      </a:cubicBezTo>
                      <a:lnTo>
                        <a:pt x="158496" y="35657"/>
                      </a:lnTo>
                      <a:cubicBezTo>
                        <a:pt x="156362" y="37028"/>
                        <a:pt x="154696" y="39024"/>
                        <a:pt x="153734" y="41372"/>
                      </a:cubicBezTo>
                      <a:lnTo>
                        <a:pt x="189071" y="61660"/>
                      </a:lnTo>
                      <a:cubicBezTo>
                        <a:pt x="190071" y="59356"/>
                        <a:pt x="191729" y="57400"/>
                        <a:pt x="193834" y="56040"/>
                      </a:cubicBezTo>
                      <a:lnTo>
                        <a:pt x="240887" y="28799"/>
                      </a:lnTo>
                      <a:cubicBezTo>
                        <a:pt x="241973" y="28144"/>
                        <a:pt x="243288" y="27972"/>
                        <a:pt x="244507" y="28322"/>
                      </a:cubicBezTo>
                      <a:close/>
                      <a:moveTo>
                        <a:pt x="49054" y="270924"/>
                      </a:moveTo>
                      <a:cubicBezTo>
                        <a:pt x="48177" y="272242"/>
                        <a:pt x="47082" y="273402"/>
                        <a:pt x="45815" y="274353"/>
                      </a:cubicBezTo>
                      <a:lnTo>
                        <a:pt x="2858" y="304643"/>
                      </a:lnTo>
                      <a:cubicBezTo>
                        <a:pt x="1686" y="305512"/>
                        <a:pt x="714" y="306615"/>
                        <a:pt x="0" y="307881"/>
                      </a:cubicBezTo>
                      <a:lnTo>
                        <a:pt x="35433" y="328169"/>
                      </a:lnTo>
                      <a:cubicBezTo>
                        <a:pt x="36128" y="326885"/>
                        <a:pt x="37100" y="325778"/>
                        <a:pt x="38291" y="324931"/>
                      </a:cubicBezTo>
                      <a:lnTo>
                        <a:pt x="81248" y="294737"/>
                      </a:lnTo>
                      <a:cubicBezTo>
                        <a:pt x="82544" y="293753"/>
                        <a:pt x="83668" y="292562"/>
                        <a:pt x="84582" y="291212"/>
                      </a:cubicBezTo>
                      <a:close/>
                      <a:moveTo>
                        <a:pt x="75247" y="126335"/>
                      </a:moveTo>
                      <a:cubicBezTo>
                        <a:pt x="72771" y="126406"/>
                        <a:pt x="70495" y="127688"/>
                        <a:pt x="69151" y="129764"/>
                      </a:cubicBezTo>
                      <a:lnTo>
                        <a:pt x="34576" y="189676"/>
                      </a:lnTo>
                      <a:cubicBezTo>
                        <a:pt x="33852" y="191013"/>
                        <a:pt x="33585" y="192552"/>
                        <a:pt x="33814" y="194057"/>
                      </a:cubicBezTo>
                      <a:lnTo>
                        <a:pt x="69151" y="214441"/>
                      </a:lnTo>
                      <a:cubicBezTo>
                        <a:pt x="68951" y="212896"/>
                        <a:pt x="69256" y="211327"/>
                        <a:pt x="70009" y="209964"/>
                      </a:cubicBezTo>
                      <a:lnTo>
                        <a:pt x="104584" y="150052"/>
                      </a:lnTo>
                      <a:cubicBezTo>
                        <a:pt x="105785" y="148062"/>
                        <a:pt x="107880" y="146783"/>
                        <a:pt x="110204" y="146623"/>
                      </a:cubicBez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6469A0B4-408D-491E-A421-D8DC9623332B}"/>
                    </a:ext>
                  </a:extLst>
                </p:cNvPr>
                <p:cNvSpPr/>
                <p:nvPr/>
              </p:nvSpPr>
              <p:spPr>
                <a:xfrm>
                  <a:off x="-3460382" y="1713860"/>
                  <a:ext cx="368390" cy="469596"/>
                </a:xfrm>
                <a:custGeom>
                  <a:avLst/>
                  <a:gdLst>
                    <a:gd name="connsiteX0" fmla="*/ 368357 w 368390"/>
                    <a:gd name="connsiteY0" fmla="*/ 155611 h 469596"/>
                    <a:gd name="connsiteX1" fmla="*/ 368357 w 368390"/>
                    <a:gd name="connsiteY1" fmla="*/ 101318 h 469596"/>
                    <a:gd name="connsiteX2" fmla="*/ 365356 w 368390"/>
                    <a:gd name="connsiteY2" fmla="*/ 97342 h 469596"/>
                    <a:gd name="connsiteX3" fmla="*/ 362927 w 368390"/>
                    <a:gd name="connsiteY3" fmla="*/ 97889 h 469596"/>
                    <a:gd name="connsiteX4" fmla="*/ 321113 w 368390"/>
                    <a:gd name="connsiteY4" fmla="*/ 116939 h 469596"/>
                    <a:gd name="connsiteX5" fmla="*/ 314502 w 368390"/>
                    <a:gd name="connsiteY5" fmla="*/ 114632 h 469596"/>
                    <a:gd name="connsiteX6" fmla="*/ 314159 w 368390"/>
                    <a:gd name="connsiteY6" fmla="*/ 113701 h 469596"/>
                    <a:gd name="connsiteX7" fmla="*/ 304634 w 368390"/>
                    <a:gd name="connsiteY7" fmla="*/ 92936 h 469596"/>
                    <a:gd name="connsiteX8" fmla="*/ 304063 w 368390"/>
                    <a:gd name="connsiteY8" fmla="*/ 82745 h 469596"/>
                    <a:gd name="connsiteX9" fmla="*/ 331971 w 368390"/>
                    <a:gd name="connsiteY9" fmla="*/ 26547 h 469596"/>
                    <a:gd name="connsiteX10" fmla="*/ 329495 w 368390"/>
                    <a:gd name="connsiteY10" fmla="*/ 18356 h 469596"/>
                    <a:gd name="connsiteX11" fmla="*/ 299205 w 368390"/>
                    <a:gd name="connsiteY11" fmla="*/ 830 h 469596"/>
                    <a:gd name="connsiteX12" fmla="*/ 290823 w 368390"/>
                    <a:gd name="connsiteY12" fmla="*/ 2735 h 469596"/>
                    <a:gd name="connsiteX13" fmla="*/ 256057 w 368390"/>
                    <a:gd name="connsiteY13" fmla="*/ 55122 h 469596"/>
                    <a:gd name="connsiteX14" fmla="*/ 247008 w 368390"/>
                    <a:gd name="connsiteY14" fmla="*/ 59599 h 469596"/>
                    <a:gd name="connsiteX15" fmla="*/ 224339 w 368390"/>
                    <a:gd name="connsiteY15" fmla="*/ 61885 h 469596"/>
                    <a:gd name="connsiteX16" fmla="*/ 218262 w 368390"/>
                    <a:gd name="connsiteY16" fmla="*/ 58680 h 469596"/>
                    <a:gd name="connsiteX17" fmla="*/ 218052 w 368390"/>
                    <a:gd name="connsiteY17" fmla="*/ 57503 h 469596"/>
                    <a:gd name="connsiteX18" fmla="*/ 213480 w 368390"/>
                    <a:gd name="connsiteY18" fmla="*/ 11783 h 469596"/>
                    <a:gd name="connsiteX19" fmla="*/ 210156 w 368390"/>
                    <a:gd name="connsiteY19" fmla="*/ 8068 h 469596"/>
                    <a:gd name="connsiteX20" fmla="*/ 207765 w 368390"/>
                    <a:gd name="connsiteY20" fmla="*/ 8831 h 469596"/>
                    <a:gd name="connsiteX21" fmla="*/ 160712 w 368390"/>
                    <a:gd name="connsiteY21" fmla="*/ 36072 h 469596"/>
                    <a:gd name="connsiteX22" fmla="*/ 155092 w 368390"/>
                    <a:gd name="connsiteY22" fmla="*/ 44835 h 469596"/>
                    <a:gd name="connsiteX23" fmla="*/ 150425 w 368390"/>
                    <a:gd name="connsiteY23" fmla="*/ 97127 h 469596"/>
                    <a:gd name="connsiteX24" fmla="*/ 145472 w 368390"/>
                    <a:gd name="connsiteY24" fmla="*/ 106652 h 469596"/>
                    <a:gd name="connsiteX25" fmla="*/ 119373 w 368390"/>
                    <a:gd name="connsiteY25" fmla="*/ 134275 h 469596"/>
                    <a:gd name="connsiteX26" fmla="*/ 109848 w 368390"/>
                    <a:gd name="connsiteY26" fmla="*/ 136942 h 469596"/>
                    <a:gd name="connsiteX27" fmla="*/ 79654 w 368390"/>
                    <a:gd name="connsiteY27" fmla="*/ 126369 h 469596"/>
                    <a:gd name="connsiteX28" fmla="*/ 71177 w 368390"/>
                    <a:gd name="connsiteY28" fmla="*/ 129512 h 469596"/>
                    <a:gd name="connsiteX29" fmla="*/ 36601 w 368390"/>
                    <a:gd name="connsiteY29" fmla="*/ 189425 h 469596"/>
                    <a:gd name="connsiteX30" fmla="*/ 38125 w 368390"/>
                    <a:gd name="connsiteY30" fmla="*/ 198378 h 469596"/>
                    <a:gd name="connsiteX31" fmla="*/ 62318 w 368390"/>
                    <a:gd name="connsiteY31" fmla="*/ 219238 h 469596"/>
                    <a:gd name="connsiteX32" fmla="*/ 64700 w 368390"/>
                    <a:gd name="connsiteY32" fmla="*/ 228763 h 469596"/>
                    <a:gd name="connsiteX33" fmla="*/ 53746 w 368390"/>
                    <a:gd name="connsiteY33" fmla="*/ 265244 h 469596"/>
                    <a:gd name="connsiteX34" fmla="*/ 47745 w 368390"/>
                    <a:gd name="connsiteY34" fmla="*/ 274769 h 469596"/>
                    <a:gd name="connsiteX35" fmla="*/ 4787 w 368390"/>
                    <a:gd name="connsiteY35" fmla="*/ 304963 h 469596"/>
                    <a:gd name="connsiteX36" fmla="*/ 25 w 368390"/>
                    <a:gd name="connsiteY36" fmla="*/ 314488 h 469596"/>
                    <a:gd name="connsiteX37" fmla="*/ 25 w 368390"/>
                    <a:gd name="connsiteY37" fmla="*/ 368876 h 469596"/>
                    <a:gd name="connsiteX38" fmla="*/ 3101 w 368390"/>
                    <a:gd name="connsiteY38" fmla="*/ 372795 h 469596"/>
                    <a:gd name="connsiteX39" fmla="*/ 5359 w 368390"/>
                    <a:gd name="connsiteY39" fmla="*/ 372305 h 469596"/>
                    <a:gd name="connsiteX40" fmla="*/ 47174 w 368390"/>
                    <a:gd name="connsiteY40" fmla="*/ 353255 h 469596"/>
                    <a:gd name="connsiteX41" fmla="*/ 53908 w 368390"/>
                    <a:gd name="connsiteY41" fmla="*/ 355635 h 469596"/>
                    <a:gd name="connsiteX42" fmla="*/ 54222 w 368390"/>
                    <a:gd name="connsiteY42" fmla="*/ 356493 h 469596"/>
                    <a:gd name="connsiteX43" fmla="*/ 63747 w 368390"/>
                    <a:gd name="connsiteY43" fmla="*/ 377258 h 469596"/>
                    <a:gd name="connsiteX44" fmla="*/ 64319 w 368390"/>
                    <a:gd name="connsiteY44" fmla="*/ 387354 h 469596"/>
                    <a:gd name="connsiteX45" fmla="*/ 36410 w 368390"/>
                    <a:gd name="connsiteY45" fmla="*/ 443647 h 469596"/>
                    <a:gd name="connsiteX46" fmla="*/ 38887 w 368390"/>
                    <a:gd name="connsiteY46" fmla="*/ 451838 h 469596"/>
                    <a:gd name="connsiteX47" fmla="*/ 69081 w 368390"/>
                    <a:gd name="connsiteY47" fmla="*/ 468793 h 469596"/>
                    <a:gd name="connsiteX48" fmla="*/ 77463 w 368390"/>
                    <a:gd name="connsiteY48" fmla="*/ 466793 h 469596"/>
                    <a:gd name="connsiteX49" fmla="*/ 112229 w 368390"/>
                    <a:gd name="connsiteY49" fmla="*/ 414500 h 469596"/>
                    <a:gd name="connsiteX50" fmla="*/ 121754 w 368390"/>
                    <a:gd name="connsiteY50" fmla="*/ 410024 h 469596"/>
                    <a:gd name="connsiteX51" fmla="*/ 144329 w 368390"/>
                    <a:gd name="connsiteY51" fmla="*/ 407642 h 469596"/>
                    <a:gd name="connsiteX52" fmla="*/ 150434 w 368390"/>
                    <a:gd name="connsiteY52" fmla="*/ 411068 h 469596"/>
                    <a:gd name="connsiteX53" fmla="*/ 150615 w 368390"/>
                    <a:gd name="connsiteY53" fmla="*/ 412119 h 469596"/>
                    <a:gd name="connsiteX54" fmla="*/ 155282 w 368390"/>
                    <a:gd name="connsiteY54" fmla="*/ 457839 h 469596"/>
                    <a:gd name="connsiteX55" fmla="*/ 158483 w 368390"/>
                    <a:gd name="connsiteY55" fmla="*/ 461486 h 469596"/>
                    <a:gd name="connsiteX56" fmla="*/ 160902 w 368390"/>
                    <a:gd name="connsiteY56" fmla="*/ 460697 h 469596"/>
                    <a:gd name="connsiteX57" fmla="*/ 207956 w 368390"/>
                    <a:gd name="connsiteY57" fmla="*/ 433550 h 469596"/>
                    <a:gd name="connsiteX58" fmla="*/ 213575 w 368390"/>
                    <a:gd name="connsiteY58" fmla="*/ 424787 h 469596"/>
                    <a:gd name="connsiteX59" fmla="*/ 218243 w 368390"/>
                    <a:gd name="connsiteY59" fmla="*/ 372400 h 469596"/>
                    <a:gd name="connsiteX60" fmla="*/ 223196 w 368390"/>
                    <a:gd name="connsiteY60" fmla="*/ 362875 h 469596"/>
                    <a:gd name="connsiteX61" fmla="*/ 249294 w 368390"/>
                    <a:gd name="connsiteY61" fmla="*/ 335157 h 469596"/>
                    <a:gd name="connsiteX62" fmla="*/ 258819 w 368390"/>
                    <a:gd name="connsiteY62" fmla="*/ 332585 h 469596"/>
                    <a:gd name="connsiteX63" fmla="*/ 289013 w 368390"/>
                    <a:gd name="connsiteY63" fmla="*/ 343063 h 469596"/>
                    <a:gd name="connsiteX64" fmla="*/ 297491 w 368390"/>
                    <a:gd name="connsiteY64" fmla="*/ 339920 h 469596"/>
                    <a:gd name="connsiteX65" fmla="*/ 332066 w 368390"/>
                    <a:gd name="connsiteY65" fmla="*/ 280007 h 469596"/>
                    <a:gd name="connsiteX66" fmla="*/ 330638 w 368390"/>
                    <a:gd name="connsiteY66" fmla="*/ 271149 h 469596"/>
                    <a:gd name="connsiteX67" fmla="*/ 306349 w 368390"/>
                    <a:gd name="connsiteY67" fmla="*/ 250289 h 469596"/>
                    <a:gd name="connsiteX68" fmla="*/ 303968 w 368390"/>
                    <a:gd name="connsiteY68" fmla="*/ 240764 h 469596"/>
                    <a:gd name="connsiteX69" fmla="*/ 314540 w 368390"/>
                    <a:gd name="connsiteY69" fmla="*/ 204474 h 469596"/>
                    <a:gd name="connsiteX70" fmla="*/ 320541 w 368390"/>
                    <a:gd name="connsiteY70" fmla="*/ 194949 h 469596"/>
                    <a:gd name="connsiteX71" fmla="*/ 363499 w 368390"/>
                    <a:gd name="connsiteY71" fmla="*/ 164660 h 469596"/>
                    <a:gd name="connsiteX72" fmla="*/ 368357 w 368390"/>
                    <a:gd name="connsiteY72" fmla="*/ 155611 h 469596"/>
                    <a:gd name="connsiteX73" fmla="*/ 184334 w 368390"/>
                    <a:gd name="connsiteY73" fmla="*/ 326489 h 469596"/>
                    <a:gd name="connsiteX74" fmla="*/ 104895 w 368390"/>
                    <a:gd name="connsiteY74" fmla="*/ 280579 h 469596"/>
                    <a:gd name="connsiteX75" fmla="*/ 184334 w 368390"/>
                    <a:gd name="connsiteY75" fmla="*/ 142943 h 469596"/>
                    <a:gd name="connsiteX76" fmla="*/ 263867 w 368390"/>
                    <a:gd name="connsiteY76" fmla="*/ 188853 h 469596"/>
                    <a:gd name="connsiteX77" fmla="*/ 184334 w 368390"/>
                    <a:gd name="connsiteY77" fmla="*/ 326489 h 469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368390" h="469596">
                      <a:moveTo>
                        <a:pt x="368357" y="155611"/>
                      </a:moveTo>
                      <a:lnTo>
                        <a:pt x="368357" y="101318"/>
                      </a:lnTo>
                      <a:cubicBezTo>
                        <a:pt x="368623" y="99391"/>
                        <a:pt x="367280" y="97610"/>
                        <a:pt x="365356" y="97342"/>
                      </a:cubicBezTo>
                      <a:cubicBezTo>
                        <a:pt x="364509" y="97224"/>
                        <a:pt x="363642" y="97419"/>
                        <a:pt x="362927" y="97889"/>
                      </a:cubicBezTo>
                      <a:lnTo>
                        <a:pt x="321113" y="116939"/>
                      </a:lnTo>
                      <a:cubicBezTo>
                        <a:pt x="318646" y="118129"/>
                        <a:pt x="315693" y="117096"/>
                        <a:pt x="314502" y="114632"/>
                      </a:cubicBezTo>
                      <a:cubicBezTo>
                        <a:pt x="314359" y="114334"/>
                        <a:pt x="314245" y="114022"/>
                        <a:pt x="314159" y="113701"/>
                      </a:cubicBezTo>
                      <a:cubicBezTo>
                        <a:pt x="311854" y="106411"/>
                        <a:pt x="308654" y="99437"/>
                        <a:pt x="304634" y="92936"/>
                      </a:cubicBezTo>
                      <a:cubicBezTo>
                        <a:pt x="302920" y="89797"/>
                        <a:pt x="302710" y="86055"/>
                        <a:pt x="304063" y="82745"/>
                      </a:cubicBezTo>
                      <a:lnTo>
                        <a:pt x="331971" y="26547"/>
                      </a:lnTo>
                      <a:cubicBezTo>
                        <a:pt x="333371" y="23586"/>
                        <a:pt x="332304" y="20046"/>
                        <a:pt x="329495" y="18356"/>
                      </a:cubicBezTo>
                      <a:lnTo>
                        <a:pt x="299205" y="830"/>
                      </a:lnTo>
                      <a:cubicBezTo>
                        <a:pt x="296338" y="-794"/>
                        <a:pt x="292709" y="31"/>
                        <a:pt x="290823" y="2735"/>
                      </a:cubicBezTo>
                      <a:lnTo>
                        <a:pt x="256057" y="55122"/>
                      </a:lnTo>
                      <a:cubicBezTo>
                        <a:pt x="253885" y="57926"/>
                        <a:pt x="250551" y="59577"/>
                        <a:pt x="247008" y="59599"/>
                      </a:cubicBezTo>
                      <a:cubicBezTo>
                        <a:pt x="239388" y="59451"/>
                        <a:pt x="231778" y="60219"/>
                        <a:pt x="224339" y="61885"/>
                      </a:cubicBezTo>
                      <a:cubicBezTo>
                        <a:pt x="221776" y="62677"/>
                        <a:pt x="219052" y="61243"/>
                        <a:pt x="218262" y="58680"/>
                      </a:cubicBezTo>
                      <a:cubicBezTo>
                        <a:pt x="218147" y="58298"/>
                        <a:pt x="218071" y="57902"/>
                        <a:pt x="218052" y="57503"/>
                      </a:cubicBezTo>
                      <a:lnTo>
                        <a:pt x="213480" y="11783"/>
                      </a:lnTo>
                      <a:cubicBezTo>
                        <a:pt x="213585" y="9840"/>
                        <a:pt x="212099" y="8176"/>
                        <a:pt x="210156" y="8068"/>
                      </a:cubicBezTo>
                      <a:cubicBezTo>
                        <a:pt x="209289" y="8020"/>
                        <a:pt x="208441" y="8291"/>
                        <a:pt x="207765" y="8831"/>
                      </a:cubicBezTo>
                      <a:lnTo>
                        <a:pt x="160712" y="36072"/>
                      </a:lnTo>
                      <a:cubicBezTo>
                        <a:pt x="157683" y="38062"/>
                        <a:pt x="155635" y="41248"/>
                        <a:pt x="155092" y="44835"/>
                      </a:cubicBezTo>
                      <a:lnTo>
                        <a:pt x="150425" y="97127"/>
                      </a:lnTo>
                      <a:cubicBezTo>
                        <a:pt x="149806" y="100740"/>
                        <a:pt x="148072" y="104070"/>
                        <a:pt x="145472" y="106652"/>
                      </a:cubicBezTo>
                      <a:cubicBezTo>
                        <a:pt x="136175" y="115275"/>
                        <a:pt x="127450" y="124503"/>
                        <a:pt x="119373" y="134275"/>
                      </a:cubicBezTo>
                      <a:cubicBezTo>
                        <a:pt x="117021" y="136996"/>
                        <a:pt x="113268" y="138047"/>
                        <a:pt x="109848" y="136942"/>
                      </a:cubicBezTo>
                      <a:lnTo>
                        <a:pt x="79654" y="126369"/>
                      </a:lnTo>
                      <a:cubicBezTo>
                        <a:pt x="76444" y="125379"/>
                        <a:pt x="72967" y="126668"/>
                        <a:pt x="71177" y="129512"/>
                      </a:cubicBezTo>
                      <a:lnTo>
                        <a:pt x="36601" y="189425"/>
                      </a:lnTo>
                      <a:cubicBezTo>
                        <a:pt x="34982" y="192402"/>
                        <a:pt x="35610" y="196104"/>
                        <a:pt x="38125" y="198378"/>
                      </a:cubicBezTo>
                      <a:lnTo>
                        <a:pt x="62318" y="219238"/>
                      </a:lnTo>
                      <a:cubicBezTo>
                        <a:pt x="64938" y="221656"/>
                        <a:pt x="65871" y="225397"/>
                        <a:pt x="64700" y="228763"/>
                      </a:cubicBezTo>
                      <a:cubicBezTo>
                        <a:pt x="60251" y="240670"/>
                        <a:pt x="56594" y="252856"/>
                        <a:pt x="53746" y="265244"/>
                      </a:cubicBezTo>
                      <a:cubicBezTo>
                        <a:pt x="52851" y="268995"/>
                        <a:pt x="50745" y="272344"/>
                        <a:pt x="47745" y="274769"/>
                      </a:cubicBezTo>
                      <a:lnTo>
                        <a:pt x="4787" y="304963"/>
                      </a:lnTo>
                      <a:cubicBezTo>
                        <a:pt x="1882" y="307284"/>
                        <a:pt x="139" y="310767"/>
                        <a:pt x="25" y="314488"/>
                      </a:cubicBezTo>
                      <a:lnTo>
                        <a:pt x="25" y="368876"/>
                      </a:lnTo>
                      <a:cubicBezTo>
                        <a:pt x="-204" y="370808"/>
                        <a:pt x="1168" y="372563"/>
                        <a:pt x="3101" y="372795"/>
                      </a:cubicBezTo>
                      <a:cubicBezTo>
                        <a:pt x="3892" y="372889"/>
                        <a:pt x="4683" y="372716"/>
                        <a:pt x="5359" y="372305"/>
                      </a:cubicBezTo>
                      <a:lnTo>
                        <a:pt x="47174" y="353255"/>
                      </a:lnTo>
                      <a:cubicBezTo>
                        <a:pt x="49688" y="352054"/>
                        <a:pt x="52708" y="353119"/>
                        <a:pt x="53908" y="355635"/>
                      </a:cubicBezTo>
                      <a:cubicBezTo>
                        <a:pt x="54032" y="355911"/>
                        <a:pt x="54146" y="356198"/>
                        <a:pt x="54222" y="356493"/>
                      </a:cubicBezTo>
                      <a:cubicBezTo>
                        <a:pt x="56518" y="363784"/>
                        <a:pt x="59718" y="370760"/>
                        <a:pt x="63747" y="377258"/>
                      </a:cubicBezTo>
                      <a:cubicBezTo>
                        <a:pt x="65452" y="380364"/>
                        <a:pt x="65662" y="384076"/>
                        <a:pt x="64319" y="387354"/>
                      </a:cubicBezTo>
                      <a:lnTo>
                        <a:pt x="36410" y="443647"/>
                      </a:lnTo>
                      <a:cubicBezTo>
                        <a:pt x="35010" y="446608"/>
                        <a:pt x="36086" y="450148"/>
                        <a:pt x="38887" y="451838"/>
                      </a:cubicBezTo>
                      <a:lnTo>
                        <a:pt x="69081" y="468793"/>
                      </a:lnTo>
                      <a:cubicBezTo>
                        <a:pt x="71967" y="470398"/>
                        <a:pt x="75606" y="469530"/>
                        <a:pt x="77463" y="466793"/>
                      </a:cubicBezTo>
                      <a:lnTo>
                        <a:pt x="112229" y="414500"/>
                      </a:lnTo>
                      <a:cubicBezTo>
                        <a:pt x="114515" y="411586"/>
                        <a:pt x="118049" y="409926"/>
                        <a:pt x="121754" y="410024"/>
                      </a:cubicBezTo>
                      <a:cubicBezTo>
                        <a:pt x="129346" y="410187"/>
                        <a:pt x="136937" y="409387"/>
                        <a:pt x="144329" y="407642"/>
                      </a:cubicBezTo>
                      <a:cubicBezTo>
                        <a:pt x="146957" y="406901"/>
                        <a:pt x="149701" y="408435"/>
                        <a:pt x="150434" y="411068"/>
                      </a:cubicBezTo>
                      <a:cubicBezTo>
                        <a:pt x="150539" y="411411"/>
                        <a:pt x="150596" y="411764"/>
                        <a:pt x="150615" y="412119"/>
                      </a:cubicBezTo>
                      <a:lnTo>
                        <a:pt x="155282" y="457839"/>
                      </a:lnTo>
                      <a:cubicBezTo>
                        <a:pt x="155159" y="459729"/>
                        <a:pt x="156587" y="461361"/>
                        <a:pt x="158483" y="461486"/>
                      </a:cubicBezTo>
                      <a:cubicBezTo>
                        <a:pt x="159359" y="461544"/>
                        <a:pt x="160226" y="461261"/>
                        <a:pt x="160902" y="460697"/>
                      </a:cubicBezTo>
                      <a:lnTo>
                        <a:pt x="207956" y="433550"/>
                      </a:lnTo>
                      <a:cubicBezTo>
                        <a:pt x="211013" y="431587"/>
                        <a:pt x="213071" y="428388"/>
                        <a:pt x="213575" y="424787"/>
                      </a:cubicBezTo>
                      <a:lnTo>
                        <a:pt x="218243" y="372400"/>
                      </a:lnTo>
                      <a:cubicBezTo>
                        <a:pt x="218843" y="368780"/>
                        <a:pt x="220576" y="365446"/>
                        <a:pt x="223196" y="362875"/>
                      </a:cubicBezTo>
                      <a:cubicBezTo>
                        <a:pt x="232521" y="354242"/>
                        <a:pt x="241236" y="344981"/>
                        <a:pt x="249294" y="335157"/>
                      </a:cubicBezTo>
                      <a:cubicBezTo>
                        <a:pt x="251656" y="332447"/>
                        <a:pt x="255419" y="331432"/>
                        <a:pt x="258819" y="332585"/>
                      </a:cubicBezTo>
                      <a:lnTo>
                        <a:pt x="289013" y="343063"/>
                      </a:lnTo>
                      <a:cubicBezTo>
                        <a:pt x="292223" y="344126"/>
                        <a:pt x="295748" y="342820"/>
                        <a:pt x="297491" y="339920"/>
                      </a:cubicBezTo>
                      <a:lnTo>
                        <a:pt x="332066" y="280007"/>
                      </a:lnTo>
                      <a:cubicBezTo>
                        <a:pt x="333667" y="277074"/>
                        <a:pt x="333076" y="273432"/>
                        <a:pt x="330638" y="271149"/>
                      </a:cubicBezTo>
                      <a:lnTo>
                        <a:pt x="306349" y="250289"/>
                      </a:lnTo>
                      <a:cubicBezTo>
                        <a:pt x="303853" y="247800"/>
                        <a:pt x="302939" y="244135"/>
                        <a:pt x="303968" y="240764"/>
                      </a:cubicBezTo>
                      <a:cubicBezTo>
                        <a:pt x="308311" y="228920"/>
                        <a:pt x="311835" y="216796"/>
                        <a:pt x="314540" y="204474"/>
                      </a:cubicBezTo>
                      <a:cubicBezTo>
                        <a:pt x="315436" y="200723"/>
                        <a:pt x="317541" y="197373"/>
                        <a:pt x="320541" y="194949"/>
                      </a:cubicBezTo>
                      <a:lnTo>
                        <a:pt x="363499" y="164660"/>
                      </a:lnTo>
                      <a:cubicBezTo>
                        <a:pt x="366328" y="162473"/>
                        <a:pt x="368100" y="159181"/>
                        <a:pt x="368357" y="155611"/>
                      </a:cubicBezTo>
                      <a:close/>
                      <a:moveTo>
                        <a:pt x="184334" y="326489"/>
                      </a:moveTo>
                      <a:cubicBezTo>
                        <a:pt x="140423" y="351826"/>
                        <a:pt x="104895" y="331252"/>
                        <a:pt x="104895" y="280579"/>
                      </a:cubicBezTo>
                      <a:cubicBezTo>
                        <a:pt x="104895" y="229906"/>
                        <a:pt x="140423" y="168279"/>
                        <a:pt x="184334" y="142943"/>
                      </a:cubicBezTo>
                      <a:cubicBezTo>
                        <a:pt x="228244" y="117606"/>
                        <a:pt x="263867" y="138085"/>
                        <a:pt x="263867" y="188853"/>
                      </a:cubicBezTo>
                      <a:cubicBezTo>
                        <a:pt x="263867" y="239621"/>
                        <a:pt x="228244" y="301153"/>
                        <a:pt x="184334" y="326489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EFE146AC-05A9-454B-8C67-0D0DBB179F2E}"/>
                    </a:ext>
                  </a:extLst>
                </p:cNvPr>
                <p:cNvSpPr/>
                <p:nvPr/>
              </p:nvSpPr>
              <p:spPr>
                <a:xfrm>
                  <a:off x="-3460382" y="1713860"/>
                  <a:ext cx="368390" cy="469596"/>
                </a:xfrm>
                <a:custGeom>
                  <a:avLst/>
                  <a:gdLst>
                    <a:gd name="connsiteX0" fmla="*/ 368357 w 368390"/>
                    <a:gd name="connsiteY0" fmla="*/ 155611 h 469596"/>
                    <a:gd name="connsiteX1" fmla="*/ 368357 w 368390"/>
                    <a:gd name="connsiteY1" fmla="*/ 101318 h 469596"/>
                    <a:gd name="connsiteX2" fmla="*/ 365356 w 368390"/>
                    <a:gd name="connsiteY2" fmla="*/ 97342 h 469596"/>
                    <a:gd name="connsiteX3" fmla="*/ 362927 w 368390"/>
                    <a:gd name="connsiteY3" fmla="*/ 97889 h 469596"/>
                    <a:gd name="connsiteX4" fmla="*/ 321113 w 368390"/>
                    <a:gd name="connsiteY4" fmla="*/ 116939 h 469596"/>
                    <a:gd name="connsiteX5" fmla="*/ 314502 w 368390"/>
                    <a:gd name="connsiteY5" fmla="*/ 114632 h 469596"/>
                    <a:gd name="connsiteX6" fmla="*/ 314159 w 368390"/>
                    <a:gd name="connsiteY6" fmla="*/ 113701 h 469596"/>
                    <a:gd name="connsiteX7" fmla="*/ 304634 w 368390"/>
                    <a:gd name="connsiteY7" fmla="*/ 92936 h 469596"/>
                    <a:gd name="connsiteX8" fmla="*/ 304063 w 368390"/>
                    <a:gd name="connsiteY8" fmla="*/ 82745 h 469596"/>
                    <a:gd name="connsiteX9" fmla="*/ 331971 w 368390"/>
                    <a:gd name="connsiteY9" fmla="*/ 26547 h 469596"/>
                    <a:gd name="connsiteX10" fmla="*/ 329495 w 368390"/>
                    <a:gd name="connsiteY10" fmla="*/ 18356 h 469596"/>
                    <a:gd name="connsiteX11" fmla="*/ 299205 w 368390"/>
                    <a:gd name="connsiteY11" fmla="*/ 830 h 469596"/>
                    <a:gd name="connsiteX12" fmla="*/ 290823 w 368390"/>
                    <a:gd name="connsiteY12" fmla="*/ 2735 h 469596"/>
                    <a:gd name="connsiteX13" fmla="*/ 256057 w 368390"/>
                    <a:gd name="connsiteY13" fmla="*/ 55122 h 469596"/>
                    <a:gd name="connsiteX14" fmla="*/ 247008 w 368390"/>
                    <a:gd name="connsiteY14" fmla="*/ 59599 h 469596"/>
                    <a:gd name="connsiteX15" fmla="*/ 224339 w 368390"/>
                    <a:gd name="connsiteY15" fmla="*/ 61885 h 469596"/>
                    <a:gd name="connsiteX16" fmla="*/ 218262 w 368390"/>
                    <a:gd name="connsiteY16" fmla="*/ 58680 h 469596"/>
                    <a:gd name="connsiteX17" fmla="*/ 218052 w 368390"/>
                    <a:gd name="connsiteY17" fmla="*/ 57503 h 469596"/>
                    <a:gd name="connsiteX18" fmla="*/ 213480 w 368390"/>
                    <a:gd name="connsiteY18" fmla="*/ 11783 h 469596"/>
                    <a:gd name="connsiteX19" fmla="*/ 210156 w 368390"/>
                    <a:gd name="connsiteY19" fmla="*/ 8068 h 469596"/>
                    <a:gd name="connsiteX20" fmla="*/ 207765 w 368390"/>
                    <a:gd name="connsiteY20" fmla="*/ 8831 h 469596"/>
                    <a:gd name="connsiteX21" fmla="*/ 160712 w 368390"/>
                    <a:gd name="connsiteY21" fmla="*/ 36072 h 469596"/>
                    <a:gd name="connsiteX22" fmla="*/ 155092 w 368390"/>
                    <a:gd name="connsiteY22" fmla="*/ 44835 h 469596"/>
                    <a:gd name="connsiteX23" fmla="*/ 150425 w 368390"/>
                    <a:gd name="connsiteY23" fmla="*/ 97127 h 469596"/>
                    <a:gd name="connsiteX24" fmla="*/ 145472 w 368390"/>
                    <a:gd name="connsiteY24" fmla="*/ 106652 h 469596"/>
                    <a:gd name="connsiteX25" fmla="*/ 119373 w 368390"/>
                    <a:gd name="connsiteY25" fmla="*/ 134275 h 469596"/>
                    <a:gd name="connsiteX26" fmla="*/ 109848 w 368390"/>
                    <a:gd name="connsiteY26" fmla="*/ 136942 h 469596"/>
                    <a:gd name="connsiteX27" fmla="*/ 79654 w 368390"/>
                    <a:gd name="connsiteY27" fmla="*/ 126369 h 469596"/>
                    <a:gd name="connsiteX28" fmla="*/ 71177 w 368390"/>
                    <a:gd name="connsiteY28" fmla="*/ 129512 h 469596"/>
                    <a:gd name="connsiteX29" fmla="*/ 36601 w 368390"/>
                    <a:gd name="connsiteY29" fmla="*/ 189425 h 469596"/>
                    <a:gd name="connsiteX30" fmla="*/ 38125 w 368390"/>
                    <a:gd name="connsiteY30" fmla="*/ 198378 h 469596"/>
                    <a:gd name="connsiteX31" fmla="*/ 62318 w 368390"/>
                    <a:gd name="connsiteY31" fmla="*/ 219238 h 469596"/>
                    <a:gd name="connsiteX32" fmla="*/ 64700 w 368390"/>
                    <a:gd name="connsiteY32" fmla="*/ 228763 h 469596"/>
                    <a:gd name="connsiteX33" fmla="*/ 53746 w 368390"/>
                    <a:gd name="connsiteY33" fmla="*/ 265244 h 469596"/>
                    <a:gd name="connsiteX34" fmla="*/ 47745 w 368390"/>
                    <a:gd name="connsiteY34" fmla="*/ 274769 h 469596"/>
                    <a:gd name="connsiteX35" fmla="*/ 4787 w 368390"/>
                    <a:gd name="connsiteY35" fmla="*/ 304963 h 469596"/>
                    <a:gd name="connsiteX36" fmla="*/ 25 w 368390"/>
                    <a:gd name="connsiteY36" fmla="*/ 314488 h 469596"/>
                    <a:gd name="connsiteX37" fmla="*/ 25 w 368390"/>
                    <a:gd name="connsiteY37" fmla="*/ 368876 h 469596"/>
                    <a:gd name="connsiteX38" fmla="*/ 3101 w 368390"/>
                    <a:gd name="connsiteY38" fmla="*/ 372795 h 469596"/>
                    <a:gd name="connsiteX39" fmla="*/ 5359 w 368390"/>
                    <a:gd name="connsiteY39" fmla="*/ 372305 h 469596"/>
                    <a:gd name="connsiteX40" fmla="*/ 47174 w 368390"/>
                    <a:gd name="connsiteY40" fmla="*/ 353255 h 469596"/>
                    <a:gd name="connsiteX41" fmla="*/ 53908 w 368390"/>
                    <a:gd name="connsiteY41" fmla="*/ 355635 h 469596"/>
                    <a:gd name="connsiteX42" fmla="*/ 54222 w 368390"/>
                    <a:gd name="connsiteY42" fmla="*/ 356493 h 469596"/>
                    <a:gd name="connsiteX43" fmla="*/ 63747 w 368390"/>
                    <a:gd name="connsiteY43" fmla="*/ 377258 h 469596"/>
                    <a:gd name="connsiteX44" fmla="*/ 64319 w 368390"/>
                    <a:gd name="connsiteY44" fmla="*/ 387354 h 469596"/>
                    <a:gd name="connsiteX45" fmla="*/ 36410 w 368390"/>
                    <a:gd name="connsiteY45" fmla="*/ 443647 h 469596"/>
                    <a:gd name="connsiteX46" fmla="*/ 38887 w 368390"/>
                    <a:gd name="connsiteY46" fmla="*/ 451838 h 469596"/>
                    <a:gd name="connsiteX47" fmla="*/ 69081 w 368390"/>
                    <a:gd name="connsiteY47" fmla="*/ 468793 h 469596"/>
                    <a:gd name="connsiteX48" fmla="*/ 77463 w 368390"/>
                    <a:gd name="connsiteY48" fmla="*/ 466793 h 469596"/>
                    <a:gd name="connsiteX49" fmla="*/ 112229 w 368390"/>
                    <a:gd name="connsiteY49" fmla="*/ 414500 h 469596"/>
                    <a:gd name="connsiteX50" fmla="*/ 121754 w 368390"/>
                    <a:gd name="connsiteY50" fmla="*/ 410024 h 469596"/>
                    <a:gd name="connsiteX51" fmla="*/ 144329 w 368390"/>
                    <a:gd name="connsiteY51" fmla="*/ 407642 h 469596"/>
                    <a:gd name="connsiteX52" fmla="*/ 150434 w 368390"/>
                    <a:gd name="connsiteY52" fmla="*/ 411068 h 469596"/>
                    <a:gd name="connsiteX53" fmla="*/ 150615 w 368390"/>
                    <a:gd name="connsiteY53" fmla="*/ 412119 h 469596"/>
                    <a:gd name="connsiteX54" fmla="*/ 155282 w 368390"/>
                    <a:gd name="connsiteY54" fmla="*/ 457839 h 469596"/>
                    <a:gd name="connsiteX55" fmla="*/ 158483 w 368390"/>
                    <a:gd name="connsiteY55" fmla="*/ 461486 h 469596"/>
                    <a:gd name="connsiteX56" fmla="*/ 160902 w 368390"/>
                    <a:gd name="connsiteY56" fmla="*/ 460697 h 469596"/>
                    <a:gd name="connsiteX57" fmla="*/ 207956 w 368390"/>
                    <a:gd name="connsiteY57" fmla="*/ 433550 h 469596"/>
                    <a:gd name="connsiteX58" fmla="*/ 213575 w 368390"/>
                    <a:gd name="connsiteY58" fmla="*/ 424787 h 469596"/>
                    <a:gd name="connsiteX59" fmla="*/ 218243 w 368390"/>
                    <a:gd name="connsiteY59" fmla="*/ 372400 h 469596"/>
                    <a:gd name="connsiteX60" fmla="*/ 223196 w 368390"/>
                    <a:gd name="connsiteY60" fmla="*/ 362875 h 469596"/>
                    <a:gd name="connsiteX61" fmla="*/ 249294 w 368390"/>
                    <a:gd name="connsiteY61" fmla="*/ 335157 h 469596"/>
                    <a:gd name="connsiteX62" fmla="*/ 258819 w 368390"/>
                    <a:gd name="connsiteY62" fmla="*/ 332585 h 469596"/>
                    <a:gd name="connsiteX63" fmla="*/ 289013 w 368390"/>
                    <a:gd name="connsiteY63" fmla="*/ 343063 h 469596"/>
                    <a:gd name="connsiteX64" fmla="*/ 297491 w 368390"/>
                    <a:gd name="connsiteY64" fmla="*/ 339920 h 469596"/>
                    <a:gd name="connsiteX65" fmla="*/ 332066 w 368390"/>
                    <a:gd name="connsiteY65" fmla="*/ 280007 h 469596"/>
                    <a:gd name="connsiteX66" fmla="*/ 330638 w 368390"/>
                    <a:gd name="connsiteY66" fmla="*/ 271149 h 469596"/>
                    <a:gd name="connsiteX67" fmla="*/ 306349 w 368390"/>
                    <a:gd name="connsiteY67" fmla="*/ 250289 h 469596"/>
                    <a:gd name="connsiteX68" fmla="*/ 303968 w 368390"/>
                    <a:gd name="connsiteY68" fmla="*/ 240764 h 469596"/>
                    <a:gd name="connsiteX69" fmla="*/ 314540 w 368390"/>
                    <a:gd name="connsiteY69" fmla="*/ 204474 h 469596"/>
                    <a:gd name="connsiteX70" fmla="*/ 320541 w 368390"/>
                    <a:gd name="connsiteY70" fmla="*/ 194949 h 469596"/>
                    <a:gd name="connsiteX71" fmla="*/ 363499 w 368390"/>
                    <a:gd name="connsiteY71" fmla="*/ 164660 h 469596"/>
                    <a:gd name="connsiteX72" fmla="*/ 368357 w 368390"/>
                    <a:gd name="connsiteY72" fmla="*/ 155611 h 469596"/>
                    <a:gd name="connsiteX73" fmla="*/ 184334 w 368390"/>
                    <a:gd name="connsiteY73" fmla="*/ 326489 h 469596"/>
                    <a:gd name="connsiteX74" fmla="*/ 104895 w 368390"/>
                    <a:gd name="connsiteY74" fmla="*/ 280579 h 469596"/>
                    <a:gd name="connsiteX75" fmla="*/ 184334 w 368390"/>
                    <a:gd name="connsiteY75" fmla="*/ 142943 h 469596"/>
                    <a:gd name="connsiteX76" fmla="*/ 263867 w 368390"/>
                    <a:gd name="connsiteY76" fmla="*/ 188853 h 469596"/>
                    <a:gd name="connsiteX77" fmla="*/ 184334 w 368390"/>
                    <a:gd name="connsiteY77" fmla="*/ 326489 h 469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368390" h="469596">
                      <a:moveTo>
                        <a:pt x="368357" y="155611"/>
                      </a:moveTo>
                      <a:lnTo>
                        <a:pt x="368357" y="101318"/>
                      </a:lnTo>
                      <a:cubicBezTo>
                        <a:pt x="368623" y="99391"/>
                        <a:pt x="367280" y="97610"/>
                        <a:pt x="365356" y="97342"/>
                      </a:cubicBezTo>
                      <a:cubicBezTo>
                        <a:pt x="364509" y="97224"/>
                        <a:pt x="363642" y="97419"/>
                        <a:pt x="362927" y="97889"/>
                      </a:cubicBezTo>
                      <a:lnTo>
                        <a:pt x="321113" y="116939"/>
                      </a:lnTo>
                      <a:cubicBezTo>
                        <a:pt x="318646" y="118129"/>
                        <a:pt x="315693" y="117096"/>
                        <a:pt x="314502" y="114632"/>
                      </a:cubicBezTo>
                      <a:cubicBezTo>
                        <a:pt x="314359" y="114334"/>
                        <a:pt x="314245" y="114022"/>
                        <a:pt x="314159" y="113701"/>
                      </a:cubicBezTo>
                      <a:cubicBezTo>
                        <a:pt x="311854" y="106411"/>
                        <a:pt x="308654" y="99437"/>
                        <a:pt x="304634" y="92936"/>
                      </a:cubicBezTo>
                      <a:cubicBezTo>
                        <a:pt x="302920" y="89797"/>
                        <a:pt x="302710" y="86055"/>
                        <a:pt x="304063" y="82745"/>
                      </a:cubicBezTo>
                      <a:lnTo>
                        <a:pt x="331971" y="26547"/>
                      </a:lnTo>
                      <a:cubicBezTo>
                        <a:pt x="333371" y="23586"/>
                        <a:pt x="332304" y="20046"/>
                        <a:pt x="329495" y="18356"/>
                      </a:cubicBezTo>
                      <a:lnTo>
                        <a:pt x="299205" y="830"/>
                      </a:lnTo>
                      <a:cubicBezTo>
                        <a:pt x="296338" y="-794"/>
                        <a:pt x="292709" y="31"/>
                        <a:pt x="290823" y="2735"/>
                      </a:cubicBezTo>
                      <a:lnTo>
                        <a:pt x="256057" y="55122"/>
                      </a:lnTo>
                      <a:cubicBezTo>
                        <a:pt x="253885" y="57926"/>
                        <a:pt x="250551" y="59577"/>
                        <a:pt x="247008" y="59599"/>
                      </a:cubicBezTo>
                      <a:cubicBezTo>
                        <a:pt x="239388" y="59451"/>
                        <a:pt x="231778" y="60219"/>
                        <a:pt x="224339" y="61885"/>
                      </a:cubicBezTo>
                      <a:cubicBezTo>
                        <a:pt x="221776" y="62677"/>
                        <a:pt x="219052" y="61243"/>
                        <a:pt x="218262" y="58680"/>
                      </a:cubicBezTo>
                      <a:cubicBezTo>
                        <a:pt x="218147" y="58298"/>
                        <a:pt x="218071" y="57902"/>
                        <a:pt x="218052" y="57503"/>
                      </a:cubicBezTo>
                      <a:lnTo>
                        <a:pt x="213480" y="11783"/>
                      </a:lnTo>
                      <a:cubicBezTo>
                        <a:pt x="213585" y="9840"/>
                        <a:pt x="212099" y="8176"/>
                        <a:pt x="210156" y="8068"/>
                      </a:cubicBezTo>
                      <a:cubicBezTo>
                        <a:pt x="209289" y="8020"/>
                        <a:pt x="208441" y="8291"/>
                        <a:pt x="207765" y="8831"/>
                      </a:cubicBezTo>
                      <a:lnTo>
                        <a:pt x="160712" y="36072"/>
                      </a:lnTo>
                      <a:cubicBezTo>
                        <a:pt x="157683" y="38062"/>
                        <a:pt x="155635" y="41248"/>
                        <a:pt x="155092" y="44835"/>
                      </a:cubicBezTo>
                      <a:lnTo>
                        <a:pt x="150425" y="97127"/>
                      </a:lnTo>
                      <a:cubicBezTo>
                        <a:pt x="149806" y="100740"/>
                        <a:pt x="148072" y="104070"/>
                        <a:pt x="145472" y="106652"/>
                      </a:cubicBezTo>
                      <a:cubicBezTo>
                        <a:pt x="136175" y="115275"/>
                        <a:pt x="127450" y="124503"/>
                        <a:pt x="119373" y="134275"/>
                      </a:cubicBezTo>
                      <a:cubicBezTo>
                        <a:pt x="117021" y="136996"/>
                        <a:pt x="113268" y="138047"/>
                        <a:pt x="109848" y="136942"/>
                      </a:cubicBezTo>
                      <a:lnTo>
                        <a:pt x="79654" y="126369"/>
                      </a:lnTo>
                      <a:cubicBezTo>
                        <a:pt x="76444" y="125379"/>
                        <a:pt x="72967" y="126668"/>
                        <a:pt x="71177" y="129512"/>
                      </a:cubicBezTo>
                      <a:lnTo>
                        <a:pt x="36601" y="189425"/>
                      </a:lnTo>
                      <a:cubicBezTo>
                        <a:pt x="34982" y="192402"/>
                        <a:pt x="35610" y="196104"/>
                        <a:pt x="38125" y="198378"/>
                      </a:cubicBezTo>
                      <a:lnTo>
                        <a:pt x="62318" y="219238"/>
                      </a:lnTo>
                      <a:cubicBezTo>
                        <a:pt x="64938" y="221656"/>
                        <a:pt x="65871" y="225397"/>
                        <a:pt x="64700" y="228763"/>
                      </a:cubicBezTo>
                      <a:cubicBezTo>
                        <a:pt x="60251" y="240670"/>
                        <a:pt x="56594" y="252856"/>
                        <a:pt x="53746" y="265244"/>
                      </a:cubicBezTo>
                      <a:cubicBezTo>
                        <a:pt x="52851" y="268995"/>
                        <a:pt x="50745" y="272344"/>
                        <a:pt x="47745" y="274769"/>
                      </a:cubicBezTo>
                      <a:lnTo>
                        <a:pt x="4787" y="304963"/>
                      </a:lnTo>
                      <a:cubicBezTo>
                        <a:pt x="1882" y="307284"/>
                        <a:pt x="139" y="310767"/>
                        <a:pt x="25" y="314488"/>
                      </a:cubicBezTo>
                      <a:lnTo>
                        <a:pt x="25" y="368876"/>
                      </a:lnTo>
                      <a:cubicBezTo>
                        <a:pt x="-204" y="370808"/>
                        <a:pt x="1168" y="372563"/>
                        <a:pt x="3101" y="372795"/>
                      </a:cubicBezTo>
                      <a:cubicBezTo>
                        <a:pt x="3892" y="372889"/>
                        <a:pt x="4683" y="372716"/>
                        <a:pt x="5359" y="372305"/>
                      </a:cubicBezTo>
                      <a:lnTo>
                        <a:pt x="47174" y="353255"/>
                      </a:lnTo>
                      <a:cubicBezTo>
                        <a:pt x="49688" y="352054"/>
                        <a:pt x="52708" y="353119"/>
                        <a:pt x="53908" y="355635"/>
                      </a:cubicBezTo>
                      <a:cubicBezTo>
                        <a:pt x="54032" y="355911"/>
                        <a:pt x="54146" y="356198"/>
                        <a:pt x="54222" y="356493"/>
                      </a:cubicBezTo>
                      <a:cubicBezTo>
                        <a:pt x="56518" y="363784"/>
                        <a:pt x="59718" y="370760"/>
                        <a:pt x="63747" y="377258"/>
                      </a:cubicBezTo>
                      <a:cubicBezTo>
                        <a:pt x="65452" y="380364"/>
                        <a:pt x="65662" y="384076"/>
                        <a:pt x="64319" y="387354"/>
                      </a:cubicBezTo>
                      <a:lnTo>
                        <a:pt x="36410" y="443647"/>
                      </a:lnTo>
                      <a:cubicBezTo>
                        <a:pt x="35010" y="446608"/>
                        <a:pt x="36086" y="450148"/>
                        <a:pt x="38887" y="451838"/>
                      </a:cubicBezTo>
                      <a:lnTo>
                        <a:pt x="69081" y="468793"/>
                      </a:lnTo>
                      <a:cubicBezTo>
                        <a:pt x="71967" y="470398"/>
                        <a:pt x="75606" y="469530"/>
                        <a:pt x="77463" y="466793"/>
                      </a:cubicBezTo>
                      <a:lnTo>
                        <a:pt x="112229" y="414500"/>
                      </a:lnTo>
                      <a:cubicBezTo>
                        <a:pt x="114515" y="411586"/>
                        <a:pt x="118049" y="409926"/>
                        <a:pt x="121754" y="410024"/>
                      </a:cubicBezTo>
                      <a:cubicBezTo>
                        <a:pt x="129346" y="410187"/>
                        <a:pt x="136937" y="409387"/>
                        <a:pt x="144329" y="407642"/>
                      </a:cubicBezTo>
                      <a:cubicBezTo>
                        <a:pt x="146957" y="406901"/>
                        <a:pt x="149701" y="408435"/>
                        <a:pt x="150434" y="411068"/>
                      </a:cubicBezTo>
                      <a:cubicBezTo>
                        <a:pt x="150539" y="411411"/>
                        <a:pt x="150596" y="411764"/>
                        <a:pt x="150615" y="412119"/>
                      </a:cubicBezTo>
                      <a:lnTo>
                        <a:pt x="155282" y="457839"/>
                      </a:lnTo>
                      <a:cubicBezTo>
                        <a:pt x="155159" y="459729"/>
                        <a:pt x="156587" y="461361"/>
                        <a:pt x="158483" y="461486"/>
                      </a:cubicBezTo>
                      <a:cubicBezTo>
                        <a:pt x="159359" y="461544"/>
                        <a:pt x="160226" y="461261"/>
                        <a:pt x="160902" y="460697"/>
                      </a:cubicBezTo>
                      <a:lnTo>
                        <a:pt x="207956" y="433550"/>
                      </a:lnTo>
                      <a:cubicBezTo>
                        <a:pt x="211013" y="431587"/>
                        <a:pt x="213071" y="428388"/>
                        <a:pt x="213575" y="424787"/>
                      </a:cubicBezTo>
                      <a:lnTo>
                        <a:pt x="218243" y="372400"/>
                      </a:lnTo>
                      <a:cubicBezTo>
                        <a:pt x="218843" y="368780"/>
                        <a:pt x="220576" y="365446"/>
                        <a:pt x="223196" y="362875"/>
                      </a:cubicBezTo>
                      <a:cubicBezTo>
                        <a:pt x="232521" y="354242"/>
                        <a:pt x="241236" y="344981"/>
                        <a:pt x="249294" y="335157"/>
                      </a:cubicBezTo>
                      <a:cubicBezTo>
                        <a:pt x="251656" y="332447"/>
                        <a:pt x="255419" y="331432"/>
                        <a:pt x="258819" y="332585"/>
                      </a:cubicBezTo>
                      <a:lnTo>
                        <a:pt x="289013" y="343063"/>
                      </a:lnTo>
                      <a:cubicBezTo>
                        <a:pt x="292223" y="344126"/>
                        <a:pt x="295748" y="342820"/>
                        <a:pt x="297491" y="339920"/>
                      </a:cubicBezTo>
                      <a:lnTo>
                        <a:pt x="332066" y="280007"/>
                      </a:lnTo>
                      <a:cubicBezTo>
                        <a:pt x="333667" y="277074"/>
                        <a:pt x="333076" y="273432"/>
                        <a:pt x="330638" y="271149"/>
                      </a:cubicBezTo>
                      <a:lnTo>
                        <a:pt x="306349" y="250289"/>
                      </a:lnTo>
                      <a:cubicBezTo>
                        <a:pt x="303853" y="247800"/>
                        <a:pt x="302939" y="244135"/>
                        <a:pt x="303968" y="240764"/>
                      </a:cubicBezTo>
                      <a:cubicBezTo>
                        <a:pt x="308311" y="228920"/>
                        <a:pt x="311835" y="216796"/>
                        <a:pt x="314540" y="204474"/>
                      </a:cubicBezTo>
                      <a:cubicBezTo>
                        <a:pt x="315436" y="200723"/>
                        <a:pt x="317541" y="197373"/>
                        <a:pt x="320541" y="194949"/>
                      </a:cubicBezTo>
                      <a:lnTo>
                        <a:pt x="363499" y="164660"/>
                      </a:lnTo>
                      <a:cubicBezTo>
                        <a:pt x="366328" y="162473"/>
                        <a:pt x="368100" y="159181"/>
                        <a:pt x="368357" y="155611"/>
                      </a:cubicBezTo>
                      <a:close/>
                      <a:moveTo>
                        <a:pt x="184334" y="326489"/>
                      </a:moveTo>
                      <a:cubicBezTo>
                        <a:pt x="140423" y="351826"/>
                        <a:pt x="104895" y="331252"/>
                        <a:pt x="104895" y="280579"/>
                      </a:cubicBezTo>
                      <a:cubicBezTo>
                        <a:pt x="104895" y="229906"/>
                        <a:pt x="140423" y="168279"/>
                        <a:pt x="184334" y="142943"/>
                      </a:cubicBezTo>
                      <a:cubicBezTo>
                        <a:pt x="228244" y="117606"/>
                        <a:pt x="263867" y="138085"/>
                        <a:pt x="263867" y="188853"/>
                      </a:cubicBezTo>
                      <a:cubicBezTo>
                        <a:pt x="263867" y="239621"/>
                        <a:pt x="228244" y="301153"/>
                        <a:pt x="184334" y="326489"/>
                      </a:cubicBez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F44CC594-148D-4728-B170-8B6025AF85EA}"/>
                    </a:ext>
                  </a:extLst>
                </p:cNvPr>
                <p:cNvSpPr/>
                <p:nvPr/>
              </p:nvSpPr>
              <p:spPr>
                <a:xfrm>
                  <a:off x="-3460262" y="1713356"/>
                  <a:ext cx="368236" cy="470063"/>
                </a:xfrm>
                <a:custGeom>
                  <a:avLst/>
                  <a:gdLst>
                    <a:gd name="connsiteX0" fmla="*/ 296132 w 368236"/>
                    <a:gd name="connsiteY0" fmla="*/ 4286 h 470063"/>
                    <a:gd name="connsiteX1" fmla="*/ 297180 w 368236"/>
                    <a:gd name="connsiteY1" fmla="*/ 4286 h 470063"/>
                    <a:gd name="connsiteX2" fmla="*/ 327470 w 368236"/>
                    <a:gd name="connsiteY2" fmla="*/ 21812 h 470063"/>
                    <a:gd name="connsiteX3" fmla="*/ 328327 w 368236"/>
                    <a:gd name="connsiteY3" fmla="*/ 24765 h 470063"/>
                    <a:gd name="connsiteX4" fmla="*/ 300419 w 368236"/>
                    <a:gd name="connsiteY4" fmla="*/ 81153 h 470063"/>
                    <a:gd name="connsiteX5" fmla="*/ 301276 w 368236"/>
                    <a:gd name="connsiteY5" fmla="*/ 95155 h 470063"/>
                    <a:gd name="connsiteX6" fmla="*/ 310229 w 368236"/>
                    <a:gd name="connsiteY6" fmla="*/ 115062 h 470063"/>
                    <a:gd name="connsiteX7" fmla="*/ 318802 w 368236"/>
                    <a:gd name="connsiteY7" fmla="*/ 121539 h 470063"/>
                    <a:gd name="connsiteX8" fmla="*/ 322612 w 368236"/>
                    <a:gd name="connsiteY8" fmla="*/ 120682 h 470063"/>
                    <a:gd name="connsiteX9" fmla="*/ 364236 w 368236"/>
                    <a:gd name="connsiteY9" fmla="*/ 101632 h 470063"/>
                    <a:gd name="connsiteX10" fmla="*/ 364236 w 368236"/>
                    <a:gd name="connsiteY10" fmla="*/ 155639 h 470063"/>
                    <a:gd name="connsiteX11" fmla="*/ 361093 w 368236"/>
                    <a:gd name="connsiteY11" fmla="*/ 161639 h 470063"/>
                    <a:gd name="connsiteX12" fmla="*/ 318135 w 368236"/>
                    <a:gd name="connsiteY12" fmla="*/ 191929 h 470063"/>
                    <a:gd name="connsiteX13" fmla="*/ 310515 w 368236"/>
                    <a:gd name="connsiteY13" fmla="*/ 203454 h 470063"/>
                    <a:gd name="connsiteX14" fmla="*/ 299752 w 368236"/>
                    <a:gd name="connsiteY14" fmla="*/ 239363 h 470063"/>
                    <a:gd name="connsiteX15" fmla="*/ 303276 w 368236"/>
                    <a:gd name="connsiteY15" fmla="*/ 253079 h 470063"/>
                    <a:gd name="connsiteX16" fmla="*/ 327470 w 368236"/>
                    <a:gd name="connsiteY16" fmla="*/ 274034 h 470063"/>
                    <a:gd name="connsiteX17" fmla="*/ 328136 w 368236"/>
                    <a:gd name="connsiteY17" fmla="*/ 277844 h 470063"/>
                    <a:gd name="connsiteX18" fmla="*/ 293561 w 368236"/>
                    <a:gd name="connsiteY18" fmla="*/ 338328 h 470063"/>
                    <a:gd name="connsiteX19" fmla="*/ 290703 w 368236"/>
                    <a:gd name="connsiteY19" fmla="*/ 339852 h 470063"/>
                    <a:gd name="connsiteX20" fmla="*/ 289846 w 368236"/>
                    <a:gd name="connsiteY20" fmla="*/ 339852 h 470063"/>
                    <a:gd name="connsiteX21" fmla="*/ 259461 w 368236"/>
                    <a:gd name="connsiteY21" fmla="*/ 328803 h 470063"/>
                    <a:gd name="connsiteX22" fmla="*/ 255746 w 368236"/>
                    <a:gd name="connsiteY22" fmla="*/ 328232 h 470063"/>
                    <a:gd name="connsiteX23" fmla="*/ 246221 w 368236"/>
                    <a:gd name="connsiteY23" fmla="*/ 332708 h 470063"/>
                    <a:gd name="connsiteX24" fmla="*/ 220409 w 368236"/>
                    <a:gd name="connsiteY24" fmla="*/ 359950 h 470063"/>
                    <a:gd name="connsiteX25" fmla="*/ 214313 w 368236"/>
                    <a:gd name="connsiteY25" fmla="*/ 372237 h 470063"/>
                    <a:gd name="connsiteX26" fmla="*/ 209550 w 368236"/>
                    <a:gd name="connsiteY26" fmla="*/ 424624 h 470063"/>
                    <a:gd name="connsiteX27" fmla="*/ 205931 w 368236"/>
                    <a:gd name="connsiteY27" fmla="*/ 430340 h 470063"/>
                    <a:gd name="connsiteX28" fmla="*/ 159163 w 368236"/>
                    <a:gd name="connsiteY28" fmla="*/ 457295 h 470063"/>
                    <a:gd name="connsiteX29" fmla="*/ 154686 w 368236"/>
                    <a:gd name="connsiteY29" fmla="*/ 412242 h 470063"/>
                    <a:gd name="connsiteX30" fmla="*/ 145733 w 368236"/>
                    <a:gd name="connsiteY30" fmla="*/ 404051 h 470063"/>
                    <a:gd name="connsiteX31" fmla="*/ 143542 w 368236"/>
                    <a:gd name="connsiteY31" fmla="*/ 404051 h 470063"/>
                    <a:gd name="connsiteX32" fmla="*/ 123920 w 368236"/>
                    <a:gd name="connsiteY32" fmla="*/ 406241 h 470063"/>
                    <a:gd name="connsiteX33" fmla="*/ 121539 w 368236"/>
                    <a:gd name="connsiteY33" fmla="*/ 406241 h 470063"/>
                    <a:gd name="connsiteX34" fmla="*/ 109347 w 368236"/>
                    <a:gd name="connsiteY34" fmla="*/ 412528 h 470063"/>
                    <a:gd name="connsiteX35" fmla="*/ 74581 w 368236"/>
                    <a:gd name="connsiteY35" fmla="*/ 464820 h 470063"/>
                    <a:gd name="connsiteX36" fmla="*/ 72676 w 368236"/>
                    <a:gd name="connsiteY36" fmla="*/ 465772 h 470063"/>
                    <a:gd name="connsiteX37" fmla="*/ 71533 w 368236"/>
                    <a:gd name="connsiteY37" fmla="*/ 465772 h 470063"/>
                    <a:gd name="connsiteX38" fmla="*/ 41243 w 368236"/>
                    <a:gd name="connsiteY38" fmla="*/ 448342 h 470063"/>
                    <a:gd name="connsiteX39" fmla="*/ 40386 w 368236"/>
                    <a:gd name="connsiteY39" fmla="*/ 445389 h 470063"/>
                    <a:gd name="connsiteX40" fmla="*/ 68294 w 368236"/>
                    <a:gd name="connsiteY40" fmla="*/ 389096 h 470063"/>
                    <a:gd name="connsiteX41" fmla="*/ 67437 w 368236"/>
                    <a:gd name="connsiteY41" fmla="*/ 375095 h 470063"/>
                    <a:gd name="connsiteX42" fmla="*/ 58579 w 368236"/>
                    <a:gd name="connsiteY42" fmla="*/ 355187 h 470063"/>
                    <a:gd name="connsiteX43" fmla="*/ 50006 w 368236"/>
                    <a:gd name="connsiteY43" fmla="*/ 348710 h 470063"/>
                    <a:gd name="connsiteX44" fmla="*/ 46101 w 368236"/>
                    <a:gd name="connsiteY44" fmla="*/ 349568 h 470063"/>
                    <a:gd name="connsiteX45" fmla="*/ 4477 w 368236"/>
                    <a:gd name="connsiteY45" fmla="*/ 368618 h 470063"/>
                    <a:gd name="connsiteX46" fmla="*/ 4477 w 368236"/>
                    <a:gd name="connsiteY46" fmla="*/ 314230 h 470063"/>
                    <a:gd name="connsiteX47" fmla="*/ 7620 w 368236"/>
                    <a:gd name="connsiteY47" fmla="*/ 308229 h 470063"/>
                    <a:gd name="connsiteX48" fmla="*/ 49911 w 368236"/>
                    <a:gd name="connsiteY48" fmla="*/ 278035 h 470063"/>
                    <a:gd name="connsiteX49" fmla="*/ 57531 w 368236"/>
                    <a:gd name="connsiteY49" fmla="*/ 266510 h 470063"/>
                    <a:gd name="connsiteX50" fmla="*/ 68961 w 368236"/>
                    <a:gd name="connsiteY50" fmla="*/ 230600 h 470063"/>
                    <a:gd name="connsiteX51" fmla="*/ 65437 w 368236"/>
                    <a:gd name="connsiteY51" fmla="*/ 216789 h 470063"/>
                    <a:gd name="connsiteX52" fmla="*/ 41243 w 368236"/>
                    <a:gd name="connsiteY52" fmla="*/ 195929 h 470063"/>
                    <a:gd name="connsiteX53" fmla="*/ 40577 w 368236"/>
                    <a:gd name="connsiteY53" fmla="*/ 192024 h 470063"/>
                    <a:gd name="connsiteX54" fmla="*/ 75152 w 368236"/>
                    <a:gd name="connsiteY54" fmla="*/ 132112 h 470063"/>
                    <a:gd name="connsiteX55" fmla="*/ 78010 w 368236"/>
                    <a:gd name="connsiteY55" fmla="*/ 130588 h 470063"/>
                    <a:gd name="connsiteX56" fmla="*/ 78867 w 368236"/>
                    <a:gd name="connsiteY56" fmla="*/ 130588 h 470063"/>
                    <a:gd name="connsiteX57" fmla="*/ 109061 w 368236"/>
                    <a:gd name="connsiteY57" fmla="*/ 141161 h 470063"/>
                    <a:gd name="connsiteX58" fmla="*/ 112871 w 368236"/>
                    <a:gd name="connsiteY58" fmla="*/ 141732 h 470063"/>
                    <a:gd name="connsiteX59" fmla="*/ 122396 w 368236"/>
                    <a:gd name="connsiteY59" fmla="*/ 137255 h 470063"/>
                    <a:gd name="connsiteX60" fmla="*/ 148209 w 368236"/>
                    <a:gd name="connsiteY60" fmla="*/ 110014 h 470063"/>
                    <a:gd name="connsiteX61" fmla="*/ 154305 w 368236"/>
                    <a:gd name="connsiteY61" fmla="*/ 97631 h 470063"/>
                    <a:gd name="connsiteX62" fmla="*/ 159068 w 368236"/>
                    <a:gd name="connsiteY62" fmla="*/ 45339 h 470063"/>
                    <a:gd name="connsiteX63" fmla="*/ 162687 w 368236"/>
                    <a:gd name="connsiteY63" fmla="*/ 39624 h 470063"/>
                    <a:gd name="connsiteX64" fmla="*/ 209455 w 368236"/>
                    <a:gd name="connsiteY64" fmla="*/ 12573 h 470063"/>
                    <a:gd name="connsiteX65" fmla="*/ 214027 w 368236"/>
                    <a:gd name="connsiteY65" fmla="*/ 58007 h 470063"/>
                    <a:gd name="connsiteX66" fmla="*/ 222980 w 368236"/>
                    <a:gd name="connsiteY66" fmla="*/ 66199 h 470063"/>
                    <a:gd name="connsiteX67" fmla="*/ 225171 w 368236"/>
                    <a:gd name="connsiteY67" fmla="*/ 66199 h 470063"/>
                    <a:gd name="connsiteX68" fmla="*/ 244793 w 368236"/>
                    <a:gd name="connsiteY68" fmla="*/ 64008 h 470063"/>
                    <a:gd name="connsiteX69" fmla="*/ 247174 w 368236"/>
                    <a:gd name="connsiteY69" fmla="*/ 64008 h 470063"/>
                    <a:gd name="connsiteX70" fmla="*/ 259366 w 368236"/>
                    <a:gd name="connsiteY70" fmla="*/ 57722 h 470063"/>
                    <a:gd name="connsiteX71" fmla="*/ 294132 w 368236"/>
                    <a:gd name="connsiteY71" fmla="*/ 4953 h 470063"/>
                    <a:gd name="connsiteX72" fmla="*/ 296132 w 368236"/>
                    <a:gd name="connsiteY72" fmla="*/ 3905 h 470063"/>
                    <a:gd name="connsiteX73" fmla="*/ 296132 w 368236"/>
                    <a:gd name="connsiteY73" fmla="*/ 3905 h 470063"/>
                    <a:gd name="connsiteX74" fmla="*/ 148685 w 368236"/>
                    <a:gd name="connsiteY74" fmla="*/ 341852 h 470063"/>
                    <a:gd name="connsiteX75" fmla="*/ 186214 w 368236"/>
                    <a:gd name="connsiteY75" fmla="*/ 330422 h 470063"/>
                    <a:gd name="connsiteX76" fmla="*/ 267653 w 368236"/>
                    <a:gd name="connsiteY76" fmla="*/ 189357 h 470063"/>
                    <a:gd name="connsiteX77" fmla="*/ 254603 w 368236"/>
                    <a:gd name="connsiteY77" fmla="*/ 144971 h 470063"/>
                    <a:gd name="connsiteX78" fmla="*/ 219742 w 368236"/>
                    <a:gd name="connsiteY78" fmla="*/ 128778 h 470063"/>
                    <a:gd name="connsiteX79" fmla="*/ 182213 w 368236"/>
                    <a:gd name="connsiteY79" fmla="*/ 140208 h 470063"/>
                    <a:gd name="connsiteX80" fmla="*/ 100775 w 368236"/>
                    <a:gd name="connsiteY80" fmla="*/ 281273 h 470063"/>
                    <a:gd name="connsiteX81" fmla="*/ 148400 w 368236"/>
                    <a:gd name="connsiteY81" fmla="*/ 342043 h 470063"/>
                    <a:gd name="connsiteX82" fmla="*/ 295847 w 368236"/>
                    <a:gd name="connsiteY82" fmla="*/ 476 h 470063"/>
                    <a:gd name="connsiteX83" fmla="*/ 290513 w 368236"/>
                    <a:gd name="connsiteY83" fmla="*/ 3239 h 470063"/>
                    <a:gd name="connsiteX84" fmla="*/ 255746 w 368236"/>
                    <a:gd name="connsiteY84" fmla="*/ 55626 h 470063"/>
                    <a:gd name="connsiteX85" fmla="*/ 246888 w 368236"/>
                    <a:gd name="connsiteY85" fmla="*/ 60103 h 470063"/>
                    <a:gd name="connsiteX86" fmla="*/ 244507 w 368236"/>
                    <a:gd name="connsiteY86" fmla="*/ 60103 h 470063"/>
                    <a:gd name="connsiteX87" fmla="*/ 224028 w 368236"/>
                    <a:gd name="connsiteY87" fmla="*/ 62389 h 470063"/>
                    <a:gd name="connsiteX88" fmla="*/ 222695 w 368236"/>
                    <a:gd name="connsiteY88" fmla="*/ 62389 h 470063"/>
                    <a:gd name="connsiteX89" fmla="*/ 217742 w 368236"/>
                    <a:gd name="connsiteY89" fmla="*/ 57817 h 470063"/>
                    <a:gd name="connsiteX90" fmla="*/ 213170 w 368236"/>
                    <a:gd name="connsiteY90" fmla="*/ 12097 h 470063"/>
                    <a:gd name="connsiteX91" fmla="*/ 209836 w 368236"/>
                    <a:gd name="connsiteY91" fmla="*/ 8477 h 470063"/>
                    <a:gd name="connsiteX92" fmla="*/ 207454 w 368236"/>
                    <a:gd name="connsiteY92" fmla="*/ 9144 h 470063"/>
                    <a:gd name="connsiteX93" fmla="*/ 160401 w 368236"/>
                    <a:gd name="connsiteY93" fmla="*/ 36385 h 470063"/>
                    <a:gd name="connsiteX94" fmla="*/ 154781 w 368236"/>
                    <a:gd name="connsiteY94" fmla="*/ 45148 h 470063"/>
                    <a:gd name="connsiteX95" fmla="*/ 150114 w 368236"/>
                    <a:gd name="connsiteY95" fmla="*/ 97441 h 470063"/>
                    <a:gd name="connsiteX96" fmla="*/ 145161 w 368236"/>
                    <a:gd name="connsiteY96" fmla="*/ 106966 h 470063"/>
                    <a:gd name="connsiteX97" fmla="*/ 119063 w 368236"/>
                    <a:gd name="connsiteY97" fmla="*/ 134588 h 470063"/>
                    <a:gd name="connsiteX98" fmla="*/ 112300 w 368236"/>
                    <a:gd name="connsiteY98" fmla="*/ 137636 h 470063"/>
                    <a:gd name="connsiteX99" fmla="*/ 109823 w 368236"/>
                    <a:gd name="connsiteY99" fmla="*/ 137636 h 470063"/>
                    <a:gd name="connsiteX100" fmla="*/ 79629 w 368236"/>
                    <a:gd name="connsiteY100" fmla="*/ 127064 h 470063"/>
                    <a:gd name="connsiteX101" fmla="*/ 77438 w 368236"/>
                    <a:gd name="connsiteY101" fmla="*/ 127064 h 470063"/>
                    <a:gd name="connsiteX102" fmla="*/ 71152 w 368236"/>
                    <a:gd name="connsiteY102" fmla="*/ 130588 h 470063"/>
                    <a:gd name="connsiteX103" fmla="*/ 36576 w 368236"/>
                    <a:gd name="connsiteY103" fmla="*/ 190500 h 470063"/>
                    <a:gd name="connsiteX104" fmla="*/ 38100 w 368236"/>
                    <a:gd name="connsiteY104" fmla="*/ 199453 h 470063"/>
                    <a:gd name="connsiteX105" fmla="*/ 62294 w 368236"/>
                    <a:gd name="connsiteY105" fmla="*/ 220313 h 470063"/>
                    <a:gd name="connsiteX106" fmla="*/ 64675 w 368236"/>
                    <a:gd name="connsiteY106" fmla="*/ 229838 h 470063"/>
                    <a:gd name="connsiteX107" fmla="*/ 53721 w 368236"/>
                    <a:gd name="connsiteY107" fmla="*/ 266319 h 470063"/>
                    <a:gd name="connsiteX108" fmla="*/ 47720 w 368236"/>
                    <a:gd name="connsiteY108" fmla="*/ 275844 h 470063"/>
                    <a:gd name="connsiteX109" fmla="*/ 4763 w 368236"/>
                    <a:gd name="connsiteY109" fmla="*/ 306038 h 470063"/>
                    <a:gd name="connsiteX110" fmla="*/ 0 w 368236"/>
                    <a:gd name="connsiteY110" fmla="*/ 315563 h 470063"/>
                    <a:gd name="connsiteX111" fmla="*/ 0 w 368236"/>
                    <a:gd name="connsiteY111" fmla="*/ 369951 h 470063"/>
                    <a:gd name="connsiteX112" fmla="*/ 3239 w 368236"/>
                    <a:gd name="connsiteY112" fmla="*/ 373856 h 470063"/>
                    <a:gd name="connsiteX113" fmla="*/ 5334 w 368236"/>
                    <a:gd name="connsiteY113" fmla="*/ 373380 h 470063"/>
                    <a:gd name="connsiteX114" fmla="*/ 47149 w 368236"/>
                    <a:gd name="connsiteY114" fmla="*/ 354330 h 470063"/>
                    <a:gd name="connsiteX115" fmla="*/ 49435 w 368236"/>
                    <a:gd name="connsiteY115" fmla="*/ 353854 h 470063"/>
                    <a:gd name="connsiteX116" fmla="*/ 54197 w 368236"/>
                    <a:gd name="connsiteY116" fmla="*/ 357569 h 470063"/>
                    <a:gd name="connsiteX117" fmla="*/ 63722 w 368236"/>
                    <a:gd name="connsiteY117" fmla="*/ 378333 h 470063"/>
                    <a:gd name="connsiteX118" fmla="*/ 64294 w 368236"/>
                    <a:gd name="connsiteY118" fmla="*/ 388430 h 470063"/>
                    <a:gd name="connsiteX119" fmla="*/ 36386 w 368236"/>
                    <a:gd name="connsiteY119" fmla="*/ 444722 h 470063"/>
                    <a:gd name="connsiteX120" fmla="*/ 38862 w 368236"/>
                    <a:gd name="connsiteY120" fmla="*/ 452914 h 470063"/>
                    <a:gd name="connsiteX121" fmla="*/ 68961 w 368236"/>
                    <a:gd name="connsiteY121" fmla="*/ 469297 h 470063"/>
                    <a:gd name="connsiteX122" fmla="*/ 72104 w 368236"/>
                    <a:gd name="connsiteY122" fmla="*/ 470059 h 470063"/>
                    <a:gd name="connsiteX123" fmla="*/ 77343 w 368236"/>
                    <a:gd name="connsiteY123" fmla="*/ 467297 h 470063"/>
                    <a:gd name="connsiteX124" fmla="*/ 112109 w 368236"/>
                    <a:gd name="connsiteY124" fmla="*/ 415004 h 470063"/>
                    <a:gd name="connsiteX125" fmla="*/ 120968 w 368236"/>
                    <a:gd name="connsiteY125" fmla="*/ 410528 h 470063"/>
                    <a:gd name="connsiteX126" fmla="*/ 123349 w 368236"/>
                    <a:gd name="connsiteY126" fmla="*/ 410528 h 470063"/>
                    <a:gd name="connsiteX127" fmla="*/ 143828 w 368236"/>
                    <a:gd name="connsiteY127" fmla="*/ 408146 h 470063"/>
                    <a:gd name="connsiteX128" fmla="*/ 145161 w 368236"/>
                    <a:gd name="connsiteY128" fmla="*/ 408146 h 470063"/>
                    <a:gd name="connsiteX129" fmla="*/ 150114 w 368236"/>
                    <a:gd name="connsiteY129" fmla="*/ 412718 h 470063"/>
                    <a:gd name="connsiteX130" fmla="*/ 154781 w 368236"/>
                    <a:gd name="connsiteY130" fmla="*/ 458438 h 470063"/>
                    <a:gd name="connsiteX131" fmla="*/ 158115 w 368236"/>
                    <a:gd name="connsiteY131" fmla="*/ 462058 h 470063"/>
                    <a:gd name="connsiteX132" fmla="*/ 160401 w 368236"/>
                    <a:gd name="connsiteY132" fmla="*/ 461296 h 470063"/>
                    <a:gd name="connsiteX133" fmla="*/ 207454 w 368236"/>
                    <a:gd name="connsiteY133" fmla="*/ 434149 h 470063"/>
                    <a:gd name="connsiteX134" fmla="*/ 213074 w 368236"/>
                    <a:gd name="connsiteY134" fmla="*/ 425387 h 470063"/>
                    <a:gd name="connsiteX135" fmla="*/ 217742 w 368236"/>
                    <a:gd name="connsiteY135" fmla="*/ 372999 h 470063"/>
                    <a:gd name="connsiteX136" fmla="*/ 222695 w 368236"/>
                    <a:gd name="connsiteY136" fmla="*/ 363474 h 470063"/>
                    <a:gd name="connsiteX137" fmla="*/ 248793 w 368236"/>
                    <a:gd name="connsiteY137" fmla="*/ 335756 h 470063"/>
                    <a:gd name="connsiteX138" fmla="*/ 255651 w 368236"/>
                    <a:gd name="connsiteY138" fmla="*/ 332804 h 470063"/>
                    <a:gd name="connsiteX139" fmla="*/ 258032 w 368236"/>
                    <a:gd name="connsiteY139" fmla="*/ 332804 h 470063"/>
                    <a:gd name="connsiteX140" fmla="*/ 288227 w 368236"/>
                    <a:gd name="connsiteY140" fmla="*/ 343281 h 470063"/>
                    <a:gd name="connsiteX141" fmla="*/ 290417 w 368236"/>
                    <a:gd name="connsiteY141" fmla="*/ 343281 h 470063"/>
                    <a:gd name="connsiteX142" fmla="*/ 296704 w 368236"/>
                    <a:gd name="connsiteY142" fmla="*/ 339757 h 470063"/>
                    <a:gd name="connsiteX143" fmla="*/ 331280 w 368236"/>
                    <a:gd name="connsiteY143" fmla="*/ 279845 h 470063"/>
                    <a:gd name="connsiteX144" fmla="*/ 329851 w 368236"/>
                    <a:gd name="connsiteY144" fmla="*/ 270986 h 470063"/>
                    <a:gd name="connsiteX145" fmla="*/ 305562 w 368236"/>
                    <a:gd name="connsiteY145" fmla="*/ 250127 h 470063"/>
                    <a:gd name="connsiteX146" fmla="*/ 303181 w 368236"/>
                    <a:gd name="connsiteY146" fmla="*/ 240602 h 470063"/>
                    <a:gd name="connsiteX147" fmla="*/ 314420 w 368236"/>
                    <a:gd name="connsiteY147" fmla="*/ 204978 h 470063"/>
                    <a:gd name="connsiteX148" fmla="*/ 320421 w 368236"/>
                    <a:gd name="connsiteY148" fmla="*/ 195453 h 470063"/>
                    <a:gd name="connsiteX149" fmla="*/ 363379 w 368236"/>
                    <a:gd name="connsiteY149" fmla="*/ 165164 h 470063"/>
                    <a:gd name="connsiteX150" fmla="*/ 368237 w 368236"/>
                    <a:gd name="connsiteY150" fmla="*/ 155639 h 470063"/>
                    <a:gd name="connsiteX151" fmla="*/ 368237 w 368236"/>
                    <a:gd name="connsiteY151" fmla="*/ 101346 h 470063"/>
                    <a:gd name="connsiteX152" fmla="*/ 364903 w 368236"/>
                    <a:gd name="connsiteY152" fmla="*/ 97441 h 470063"/>
                    <a:gd name="connsiteX153" fmla="*/ 362807 w 368236"/>
                    <a:gd name="connsiteY153" fmla="*/ 97917 h 470063"/>
                    <a:gd name="connsiteX154" fmla="*/ 320993 w 368236"/>
                    <a:gd name="connsiteY154" fmla="*/ 116967 h 470063"/>
                    <a:gd name="connsiteX155" fmla="*/ 318802 w 368236"/>
                    <a:gd name="connsiteY155" fmla="*/ 117443 h 470063"/>
                    <a:gd name="connsiteX156" fmla="*/ 314039 w 368236"/>
                    <a:gd name="connsiteY156" fmla="*/ 113728 h 470063"/>
                    <a:gd name="connsiteX157" fmla="*/ 304514 w 368236"/>
                    <a:gd name="connsiteY157" fmla="*/ 92964 h 470063"/>
                    <a:gd name="connsiteX158" fmla="*/ 303848 w 368236"/>
                    <a:gd name="connsiteY158" fmla="*/ 82772 h 470063"/>
                    <a:gd name="connsiteX159" fmla="*/ 331756 w 368236"/>
                    <a:gd name="connsiteY159" fmla="*/ 26575 h 470063"/>
                    <a:gd name="connsiteX160" fmla="*/ 329279 w 368236"/>
                    <a:gd name="connsiteY160" fmla="*/ 18383 h 470063"/>
                    <a:gd name="connsiteX161" fmla="*/ 298990 w 368236"/>
                    <a:gd name="connsiteY161" fmla="*/ 857 h 470063"/>
                    <a:gd name="connsiteX162" fmla="*/ 295942 w 368236"/>
                    <a:gd name="connsiteY162" fmla="*/ 0 h 470063"/>
                    <a:gd name="connsiteX163" fmla="*/ 148685 w 368236"/>
                    <a:gd name="connsiteY163" fmla="*/ 338328 h 470063"/>
                    <a:gd name="connsiteX164" fmla="*/ 104775 w 368236"/>
                    <a:gd name="connsiteY164" fmla="*/ 281178 h 470063"/>
                    <a:gd name="connsiteX165" fmla="*/ 184214 w 368236"/>
                    <a:gd name="connsiteY165" fmla="*/ 143542 h 470063"/>
                    <a:gd name="connsiteX166" fmla="*/ 219742 w 368236"/>
                    <a:gd name="connsiteY166" fmla="*/ 132683 h 470063"/>
                    <a:gd name="connsiteX167" fmla="*/ 263747 w 368236"/>
                    <a:gd name="connsiteY167" fmla="*/ 189833 h 470063"/>
                    <a:gd name="connsiteX168" fmla="*/ 184214 w 368236"/>
                    <a:gd name="connsiteY168" fmla="*/ 327470 h 470063"/>
                    <a:gd name="connsiteX169" fmla="*/ 148685 w 368236"/>
                    <a:gd name="connsiteY169" fmla="*/ 338328 h 470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</a:cxnLst>
                  <a:rect l="l" t="t" r="r" b="b"/>
                  <a:pathLst>
                    <a:path w="368236" h="470063">
                      <a:moveTo>
                        <a:pt x="296132" y="4286"/>
                      </a:moveTo>
                      <a:cubicBezTo>
                        <a:pt x="296475" y="4188"/>
                        <a:pt x="296837" y="4188"/>
                        <a:pt x="297180" y="4286"/>
                      </a:cubicBezTo>
                      <a:lnTo>
                        <a:pt x="327470" y="21812"/>
                      </a:lnTo>
                      <a:cubicBezTo>
                        <a:pt x="328470" y="22429"/>
                        <a:pt x="328841" y="23707"/>
                        <a:pt x="328327" y="24765"/>
                      </a:cubicBezTo>
                      <a:lnTo>
                        <a:pt x="300419" y="81153"/>
                      </a:lnTo>
                      <a:cubicBezTo>
                        <a:pt x="298456" y="85691"/>
                        <a:pt x="298780" y="90890"/>
                        <a:pt x="301276" y="95155"/>
                      </a:cubicBezTo>
                      <a:cubicBezTo>
                        <a:pt x="305029" y="101416"/>
                        <a:pt x="308039" y="108097"/>
                        <a:pt x="310229" y="115062"/>
                      </a:cubicBezTo>
                      <a:cubicBezTo>
                        <a:pt x="311334" y="118886"/>
                        <a:pt x="314820" y="121525"/>
                        <a:pt x="318802" y="121539"/>
                      </a:cubicBezTo>
                      <a:cubicBezTo>
                        <a:pt x="320116" y="121519"/>
                        <a:pt x="321412" y="121228"/>
                        <a:pt x="322612" y="120682"/>
                      </a:cubicBezTo>
                      <a:lnTo>
                        <a:pt x="364236" y="101632"/>
                      </a:lnTo>
                      <a:lnTo>
                        <a:pt x="364236" y="155639"/>
                      </a:lnTo>
                      <a:cubicBezTo>
                        <a:pt x="364046" y="157983"/>
                        <a:pt x="362912" y="160149"/>
                        <a:pt x="361093" y="161639"/>
                      </a:cubicBezTo>
                      <a:lnTo>
                        <a:pt x="318135" y="191929"/>
                      </a:lnTo>
                      <a:cubicBezTo>
                        <a:pt x="314392" y="194819"/>
                        <a:pt x="311706" y="198873"/>
                        <a:pt x="310515" y="203454"/>
                      </a:cubicBezTo>
                      <a:cubicBezTo>
                        <a:pt x="307705" y="215644"/>
                        <a:pt x="304114" y="227640"/>
                        <a:pt x="299752" y="239363"/>
                      </a:cubicBezTo>
                      <a:cubicBezTo>
                        <a:pt x="298104" y="244230"/>
                        <a:pt x="299485" y="249611"/>
                        <a:pt x="303276" y="253079"/>
                      </a:cubicBezTo>
                      <a:lnTo>
                        <a:pt x="327470" y="274034"/>
                      </a:lnTo>
                      <a:cubicBezTo>
                        <a:pt x="328508" y="275017"/>
                        <a:pt x="328784" y="276566"/>
                        <a:pt x="328136" y="277844"/>
                      </a:cubicBezTo>
                      <a:lnTo>
                        <a:pt x="293561" y="338328"/>
                      </a:lnTo>
                      <a:cubicBezTo>
                        <a:pt x="292951" y="339310"/>
                        <a:pt x="291856" y="339891"/>
                        <a:pt x="290703" y="339852"/>
                      </a:cubicBezTo>
                      <a:lnTo>
                        <a:pt x="289846" y="339852"/>
                      </a:lnTo>
                      <a:lnTo>
                        <a:pt x="259461" y="328803"/>
                      </a:lnTo>
                      <a:cubicBezTo>
                        <a:pt x="258261" y="328420"/>
                        <a:pt x="257004" y="328228"/>
                        <a:pt x="255746" y="328232"/>
                      </a:cubicBezTo>
                      <a:cubicBezTo>
                        <a:pt x="252089" y="328332"/>
                        <a:pt x="248631" y="329955"/>
                        <a:pt x="246221" y="332708"/>
                      </a:cubicBezTo>
                      <a:cubicBezTo>
                        <a:pt x="238258" y="342374"/>
                        <a:pt x="229629" y="351476"/>
                        <a:pt x="220409" y="359950"/>
                      </a:cubicBezTo>
                      <a:cubicBezTo>
                        <a:pt x="217075" y="363263"/>
                        <a:pt x="214941" y="367582"/>
                        <a:pt x="214313" y="372237"/>
                      </a:cubicBezTo>
                      <a:lnTo>
                        <a:pt x="209550" y="424624"/>
                      </a:lnTo>
                      <a:cubicBezTo>
                        <a:pt x="209179" y="426945"/>
                        <a:pt x="207874" y="429011"/>
                        <a:pt x="205931" y="430340"/>
                      </a:cubicBezTo>
                      <a:lnTo>
                        <a:pt x="159163" y="457295"/>
                      </a:lnTo>
                      <a:lnTo>
                        <a:pt x="154686" y="412242"/>
                      </a:lnTo>
                      <a:cubicBezTo>
                        <a:pt x="154334" y="407575"/>
                        <a:pt x="150409" y="403987"/>
                        <a:pt x="145733" y="404051"/>
                      </a:cubicBezTo>
                      <a:lnTo>
                        <a:pt x="143542" y="404051"/>
                      </a:lnTo>
                      <a:cubicBezTo>
                        <a:pt x="137093" y="405469"/>
                        <a:pt x="130521" y="406203"/>
                        <a:pt x="123920" y="406241"/>
                      </a:cubicBezTo>
                      <a:lnTo>
                        <a:pt x="121539" y="406241"/>
                      </a:lnTo>
                      <a:cubicBezTo>
                        <a:pt x="116719" y="406331"/>
                        <a:pt x="112214" y="408653"/>
                        <a:pt x="109347" y="412528"/>
                      </a:cubicBezTo>
                      <a:lnTo>
                        <a:pt x="74581" y="464820"/>
                      </a:lnTo>
                      <a:cubicBezTo>
                        <a:pt x="74133" y="465419"/>
                        <a:pt x="73428" y="465772"/>
                        <a:pt x="72676" y="465772"/>
                      </a:cubicBezTo>
                      <a:cubicBezTo>
                        <a:pt x="72304" y="465870"/>
                        <a:pt x="71904" y="465870"/>
                        <a:pt x="71533" y="465772"/>
                      </a:cubicBezTo>
                      <a:lnTo>
                        <a:pt x="41243" y="448342"/>
                      </a:lnTo>
                      <a:cubicBezTo>
                        <a:pt x="40243" y="447725"/>
                        <a:pt x="39872" y="446447"/>
                        <a:pt x="40386" y="445389"/>
                      </a:cubicBezTo>
                      <a:lnTo>
                        <a:pt x="68294" y="389096"/>
                      </a:lnTo>
                      <a:cubicBezTo>
                        <a:pt x="70256" y="384559"/>
                        <a:pt x="69933" y="379359"/>
                        <a:pt x="67437" y="375095"/>
                      </a:cubicBezTo>
                      <a:cubicBezTo>
                        <a:pt x="63694" y="368841"/>
                        <a:pt x="60712" y="362157"/>
                        <a:pt x="58579" y="355187"/>
                      </a:cubicBezTo>
                      <a:cubicBezTo>
                        <a:pt x="57331" y="351469"/>
                        <a:pt x="53921" y="348898"/>
                        <a:pt x="50006" y="348710"/>
                      </a:cubicBezTo>
                      <a:cubicBezTo>
                        <a:pt x="48663" y="348717"/>
                        <a:pt x="47330" y="349008"/>
                        <a:pt x="46101" y="349568"/>
                      </a:cubicBezTo>
                      <a:lnTo>
                        <a:pt x="4477" y="368618"/>
                      </a:lnTo>
                      <a:lnTo>
                        <a:pt x="4477" y="314230"/>
                      </a:lnTo>
                      <a:cubicBezTo>
                        <a:pt x="4686" y="311892"/>
                        <a:pt x="5820" y="309734"/>
                        <a:pt x="7620" y="308229"/>
                      </a:cubicBezTo>
                      <a:lnTo>
                        <a:pt x="49911" y="278035"/>
                      </a:lnTo>
                      <a:cubicBezTo>
                        <a:pt x="53654" y="275145"/>
                        <a:pt x="56340" y="271090"/>
                        <a:pt x="57531" y="266510"/>
                      </a:cubicBezTo>
                      <a:cubicBezTo>
                        <a:pt x="60531" y="254296"/>
                        <a:pt x="64351" y="242299"/>
                        <a:pt x="68961" y="230600"/>
                      </a:cubicBezTo>
                      <a:cubicBezTo>
                        <a:pt x="70599" y="225703"/>
                        <a:pt x="69218" y="220301"/>
                        <a:pt x="65437" y="216789"/>
                      </a:cubicBezTo>
                      <a:lnTo>
                        <a:pt x="41243" y="195929"/>
                      </a:lnTo>
                      <a:cubicBezTo>
                        <a:pt x="40186" y="194915"/>
                        <a:pt x="39919" y="193331"/>
                        <a:pt x="40577" y="192024"/>
                      </a:cubicBezTo>
                      <a:lnTo>
                        <a:pt x="75152" y="132112"/>
                      </a:lnTo>
                      <a:cubicBezTo>
                        <a:pt x="75790" y="131157"/>
                        <a:pt x="76867" y="130586"/>
                        <a:pt x="78010" y="130588"/>
                      </a:cubicBezTo>
                      <a:lnTo>
                        <a:pt x="78867" y="130588"/>
                      </a:lnTo>
                      <a:lnTo>
                        <a:pt x="109061" y="141161"/>
                      </a:lnTo>
                      <a:cubicBezTo>
                        <a:pt x="110290" y="141550"/>
                        <a:pt x="111576" y="141743"/>
                        <a:pt x="112871" y="141732"/>
                      </a:cubicBezTo>
                      <a:cubicBezTo>
                        <a:pt x="116538" y="141655"/>
                        <a:pt x="119996" y="140028"/>
                        <a:pt x="122396" y="137255"/>
                      </a:cubicBezTo>
                      <a:cubicBezTo>
                        <a:pt x="130416" y="127636"/>
                        <a:pt x="139036" y="118537"/>
                        <a:pt x="148209" y="110014"/>
                      </a:cubicBezTo>
                      <a:cubicBezTo>
                        <a:pt x="151581" y="106693"/>
                        <a:pt x="153734" y="102329"/>
                        <a:pt x="154305" y="97631"/>
                      </a:cubicBezTo>
                      <a:lnTo>
                        <a:pt x="159068" y="45339"/>
                      </a:lnTo>
                      <a:cubicBezTo>
                        <a:pt x="159439" y="43019"/>
                        <a:pt x="160744" y="40953"/>
                        <a:pt x="162687" y="39624"/>
                      </a:cubicBezTo>
                      <a:lnTo>
                        <a:pt x="209455" y="12573"/>
                      </a:lnTo>
                      <a:lnTo>
                        <a:pt x="214027" y="58007"/>
                      </a:lnTo>
                      <a:cubicBezTo>
                        <a:pt x="214427" y="62653"/>
                        <a:pt x="218323" y="66216"/>
                        <a:pt x="222980" y="66199"/>
                      </a:cubicBezTo>
                      <a:cubicBezTo>
                        <a:pt x="223704" y="66291"/>
                        <a:pt x="224447" y="66291"/>
                        <a:pt x="225171" y="66199"/>
                      </a:cubicBezTo>
                      <a:cubicBezTo>
                        <a:pt x="231619" y="64780"/>
                        <a:pt x="238192" y="64046"/>
                        <a:pt x="244793" y="64008"/>
                      </a:cubicBezTo>
                      <a:lnTo>
                        <a:pt x="247174" y="64008"/>
                      </a:lnTo>
                      <a:cubicBezTo>
                        <a:pt x="251993" y="63918"/>
                        <a:pt x="256499" y="61596"/>
                        <a:pt x="259366" y="57722"/>
                      </a:cubicBezTo>
                      <a:lnTo>
                        <a:pt x="294132" y="4953"/>
                      </a:lnTo>
                      <a:cubicBezTo>
                        <a:pt x="294570" y="4276"/>
                        <a:pt x="295332" y="3878"/>
                        <a:pt x="296132" y="3905"/>
                      </a:cubicBezTo>
                      <a:lnTo>
                        <a:pt x="296132" y="3905"/>
                      </a:lnTo>
                      <a:moveTo>
                        <a:pt x="148685" y="341852"/>
                      </a:moveTo>
                      <a:cubicBezTo>
                        <a:pt x="161982" y="341437"/>
                        <a:pt x="174936" y="337492"/>
                        <a:pt x="186214" y="330422"/>
                      </a:cubicBezTo>
                      <a:cubicBezTo>
                        <a:pt x="231172" y="304514"/>
                        <a:pt x="267653" y="241173"/>
                        <a:pt x="267653" y="189357"/>
                      </a:cubicBezTo>
                      <a:cubicBezTo>
                        <a:pt x="268424" y="173515"/>
                        <a:pt x="263823" y="157876"/>
                        <a:pt x="254603" y="144971"/>
                      </a:cubicBezTo>
                      <a:cubicBezTo>
                        <a:pt x="246193" y="134373"/>
                        <a:pt x="233267" y="128370"/>
                        <a:pt x="219742" y="128778"/>
                      </a:cubicBezTo>
                      <a:cubicBezTo>
                        <a:pt x="206445" y="129208"/>
                        <a:pt x="193491" y="133151"/>
                        <a:pt x="182213" y="140208"/>
                      </a:cubicBezTo>
                      <a:cubicBezTo>
                        <a:pt x="137255" y="166116"/>
                        <a:pt x="100775" y="229457"/>
                        <a:pt x="100775" y="281273"/>
                      </a:cubicBezTo>
                      <a:cubicBezTo>
                        <a:pt x="100775" y="318135"/>
                        <a:pt x="119825" y="342043"/>
                        <a:pt x="148400" y="342043"/>
                      </a:cubicBezTo>
                      <a:moveTo>
                        <a:pt x="295847" y="476"/>
                      </a:moveTo>
                      <a:cubicBezTo>
                        <a:pt x="293732" y="498"/>
                        <a:pt x="291751" y="1524"/>
                        <a:pt x="290513" y="3239"/>
                      </a:cubicBezTo>
                      <a:lnTo>
                        <a:pt x="255746" y="55626"/>
                      </a:lnTo>
                      <a:cubicBezTo>
                        <a:pt x="253603" y="58357"/>
                        <a:pt x="250355" y="59997"/>
                        <a:pt x="246888" y="60103"/>
                      </a:cubicBezTo>
                      <a:lnTo>
                        <a:pt x="244507" y="60103"/>
                      </a:lnTo>
                      <a:cubicBezTo>
                        <a:pt x="237620" y="60136"/>
                        <a:pt x="230753" y="60902"/>
                        <a:pt x="224028" y="62389"/>
                      </a:cubicBezTo>
                      <a:lnTo>
                        <a:pt x="222695" y="62389"/>
                      </a:lnTo>
                      <a:cubicBezTo>
                        <a:pt x="220085" y="62445"/>
                        <a:pt x="217894" y="60425"/>
                        <a:pt x="217742" y="57817"/>
                      </a:cubicBezTo>
                      <a:lnTo>
                        <a:pt x="213170" y="12097"/>
                      </a:lnTo>
                      <a:cubicBezTo>
                        <a:pt x="213170" y="9811"/>
                        <a:pt x="211550" y="8477"/>
                        <a:pt x="209836" y="8477"/>
                      </a:cubicBezTo>
                      <a:cubicBezTo>
                        <a:pt x="208998" y="8486"/>
                        <a:pt x="208178" y="8716"/>
                        <a:pt x="207454" y="9144"/>
                      </a:cubicBezTo>
                      <a:lnTo>
                        <a:pt x="160401" y="36385"/>
                      </a:lnTo>
                      <a:cubicBezTo>
                        <a:pt x="157372" y="38375"/>
                        <a:pt x="155324" y="41561"/>
                        <a:pt x="154781" y="45148"/>
                      </a:cubicBezTo>
                      <a:lnTo>
                        <a:pt x="150114" y="97441"/>
                      </a:lnTo>
                      <a:cubicBezTo>
                        <a:pt x="149495" y="101054"/>
                        <a:pt x="147761" y="104384"/>
                        <a:pt x="145161" y="106966"/>
                      </a:cubicBezTo>
                      <a:cubicBezTo>
                        <a:pt x="135865" y="115589"/>
                        <a:pt x="127140" y="124817"/>
                        <a:pt x="119063" y="134588"/>
                      </a:cubicBezTo>
                      <a:cubicBezTo>
                        <a:pt x="117310" y="136476"/>
                        <a:pt x="114872" y="137576"/>
                        <a:pt x="112300" y="137636"/>
                      </a:cubicBezTo>
                      <a:cubicBezTo>
                        <a:pt x="111481" y="137780"/>
                        <a:pt x="110643" y="137780"/>
                        <a:pt x="109823" y="137636"/>
                      </a:cubicBezTo>
                      <a:lnTo>
                        <a:pt x="79629" y="127064"/>
                      </a:lnTo>
                      <a:cubicBezTo>
                        <a:pt x="78905" y="126964"/>
                        <a:pt x="78162" y="126964"/>
                        <a:pt x="77438" y="127064"/>
                      </a:cubicBezTo>
                      <a:cubicBezTo>
                        <a:pt x="74876" y="127093"/>
                        <a:pt x="72514" y="128421"/>
                        <a:pt x="71152" y="130588"/>
                      </a:cubicBezTo>
                      <a:lnTo>
                        <a:pt x="36576" y="190500"/>
                      </a:lnTo>
                      <a:cubicBezTo>
                        <a:pt x="34957" y="193478"/>
                        <a:pt x="35585" y="197181"/>
                        <a:pt x="38100" y="199453"/>
                      </a:cubicBezTo>
                      <a:lnTo>
                        <a:pt x="62294" y="220313"/>
                      </a:lnTo>
                      <a:cubicBezTo>
                        <a:pt x="64913" y="222732"/>
                        <a:pt x="65846" y="226472"/>
                        <a:pt x="64675" y="229838"/>
                      </a:cubicBezTo>
                      <a:cubicBezTo>
                        <a:pt x="60227" y="241745"/>
                        <a:pt x="56569" y="253932"/>
                        <a:pt x="53721" y="266319"/>
                      </a:cubicBezTo>
                      <a:cubicBezTo>
                        <a:pt x="52826" y="270070"/>
                        <a:pt x="50721" y="273420"/>
                        <a:pt x="47720" y="275844"/>
                      </a:cubicBezTo>
                      <a:lnTo>
                        <a:pt x="4763" y="306038"/>
                      </a:lnTo>
                      <a:cubicBezTo>
                        <a:pt x="1857" y="308360"/>
                        <a:pt x="114" y="311843"/>
                        <a:pt x="0" y="315563"/>
                      </a:cubicBezTo>
                      <a:lnTo>
                        <a:pt x="0" y="369951"/>
                      </a:lnTo>
                      <a:cubicBezTo>
                        <a:pt x="0" y="372332"/>
                        <a:pt x="1333" y="373856"/>
                        <a:pt x="3239" y="373856"/>
                      </a:cubicBezTo>
                      <a:cubicBezTo>
                        <a:pt x="3962" y="373825"/>
                        <a:pt x="4667" y="373664"/>
                        <a:pt x="5334" y="373380"/>
                      </a:cubicBezTo>
                      <a:lnTo>
                        <a:pt x="47149" y="354330"/>
                      </a:lnTo>
                      <a:cubicBezTo>
                        <a:pt x="47863" y="353991"/>
                        <a:pt x="48644" y="353828"/>
                        <a:pt x="49435" y="353854"/>
                      </a:cubicBezTo>
                      <a:cubicBezTo>
                        <a:pt x="51673" y="353901"/>
                        <a:pt x="53607" y="355412"/>
                        <a:pt x="54197" y="357569"/>
                      </a:cubicBezTo>
                      <a:cubicBezTo>
                        <a:pt x="56493" y="364860"/>
                        <a:pt x="59693" y="371835"/>
                        <a:pt x="63722" y="378333"/>
                      </a:cubicBezTo>
                      <a:cubicBezTo>
                        <a:pt x="65427" y="381439"/>
                        <a:pt x="65637" y="385151"/>
                        <a:pt x="64294" y="388430"/>
                      </a:cubicBezTo>
                      <a:lnTo>
                        <a:pt x="36386" y="444722"/>
                      </a:lnTo>
                      <a:cubicBezTo>
                        <a:pt x="34985" y="447684"/>
                        <a:pt x="36062" y="451223"/>
                        <a:pt x="38862" y="452914"/>
                      </a:cubicBezTo>
                      <a:lnTo>
                        <a:pt x="68961" y="469297"/>
                      </a:lnTo>
                      <a:cubicBezTo>
                        <a:pt x="69914" y="469839"/>
                        <a:pt x="71009" y="470103"/>
                        <a:pt x="72104" y="470059"/>
                      </a:cubicBezTo>
                      <a:cubicBezTo>
                        <a:pt x="74200" y="470053"/>
                        <a:pt x="76152" y="469021"/>
                        <a:pt x="77343" y="467297"/>
                      </a:cubicBezTo>
                      <a:lnTo>
                        <a:pt x="112109" y="415004"/>
                      </a:lnTo>
                      <a:cubicBezTo>
                        <a:pt x="114224" y="412241"/>
                        <a:pt x="117491" y="410593"/>
                        <a:pt x="120968" y="410528"/>
                      </a:cubicBezTo>
                      <a:lnTo>
                        <a:pt x="123349" y="410528"/>
                      </a:lnTo>
                      <a:cubicBezTo>
                        <a:pt x="130245" y="410508"/>
                        <a:pt x="137112" y="409709"/>
                        <a:pt x="143828" y="408146"/>
                      </a:cubicBezTo>
                      <a:lnTo>
                        <a:pt x="145161" y="408146"/>
                      </a:lnTo>
                      <a:cubicBezTo>
                        <a:pt x="147771" y="408091"/>
                        <a:pt x="149962" y="410110"/>
                        <a:pt x="150114" y="412718"/>
                      </a:cubicBezTo>
                      <a:lnTo>
                        <a:pt x="154781" y="458438"/>
                      </a:lnTo>
                      <a:cubicBezTo>
                        <a:pt x="154781" y="460724"/>
                        <a:pt x="156305" y="462058"/>
                        <a:pt x="158115" y="462058"/>
                      </a:cubicBezTo>
                      <a:cubicBezTo>
                        <a:pt x="158925" y="461996"/>
                        <a:pt x="159715" y="461734"/>
                        <a:pt x="160401" y="461296"/>
                      </a:cubicBezTo>
                      <a:lnTo>
                        <a:pt x="207454" y="434149"/>
                      </a:lnTo>
                      <a:cubicBezTo>
                        <a:pt x="210512" y="432186"/>
                        <a:pt x="212569" y="428987"/>
                        <a:pt x="213074" y="425387"/>
                      </a:cubicBezTo>
                      <a:lnTo>
                        <a:pt x="217742" y="372999"/>
                      </a:lnTo>
                      <a:cubicBezTo>
                        <a:pt x="218342" y="369380"/>
                        <a:pt x="220075" y="366045"/>
                        <a:pt x="222695" y="363474"/>
                      </a:cubicBezTo>
                      <a:cubicBezTo>
                        <a:pt x="232020" y="354842"/>
                        <a:pt x="240735" y="345580"/>
                        <a:pt x="248793" y="335756"/>
                      </a:cubicBezTo>
                      <a:cubicBezTo>
                        <a:pt x="250584" y="333880"/>
                        <a:pt x="253060" y="332813"/>
                        <a:pt x="255651" y="332804"/>
                      </a:cubicBezTo>
                      <a:cubicBezTo>
                        <a:pt x="256442" y="332666"/>
                        <a:pt x="257242" y="332666"/>
                        <a:pt x="258032" y="332804"/>
                      </a:cubicBezTo>
                      <a:lnTo>
                        <a:pt x="288227" y="343281"/>
                      </a:lnTo>
                      <a:cubicBezTo>
                        <a:pt x="288950" y="343417"/>
                        <a:pt x="289693" y="343417"/>
                        <a:pt x="290417" y="343281"/>
                      </a:cubicBezTo>
                      <a:cubicBezTo>
                        <a:pt x="292989" y="343288"/>
                        <a:pt x="295370" y="341951"/>
                        <a:pt x="296704" y="339757"/>
                      </a:cubicBezTo>
                      <a:lnTo>
                        <a:pt x="331280" y="279845"/>
                      </a:lnTo>
                      <a:cubicBezTo>
                        <a:pt x="332880" y="276911"/>
                        <a:pt x="332289" y="273269"/>
                        <a:pt x="329851" y="270986"/>
                      </a:cubicBezTo>
                      <a:lnTo>
                        <a:pt x="305562" y="250127"/>
                      </a:lnTo>
                      <a:cubicBezTo>
                        <a:pt x="303067" y="247637"/>
                        <a:pt x="302152" y="243972"/>
                        <a:pt x="303181" y="240602"/>
                      </a:cubicBezTo>
                      <a:cubicBezTo>
                        <a:pt x="307715" y="228991"/>
                        <a:pt x="311477" y="217090"/>
                        <a:pt x="314420" y="204978"/>
                      </a:cubicBezTo>
                      <a:cubicBezTo>
                        <a:pt x="315316" y="201227"/>
                        <a:pt x="317421" y="197877"/>
                        <a:pt x="320421" y="195453"/>
                      </a:cubicBezTo>
                      <a:lnTo>
                        <a:pt x="363379" y="165164"/>
                      </a:lnTo>
                      <a:cubicBezTo>
                        <a:pt x="366332" y="162870"/>
                        <a:pt x="368113" y="159378"/>
                        <a:pt x="368237" y="155639"/>
                      </a:cubicBezTo>
                      <a:lnTo>
                        <a:pt x="368237" y="101346"/>
                      </a:lnTo>
                      <a:cubicBezTo>
                        <a:pt x="368237" y="98870"/>
                        <a:pt x="366808" y="97441"/>
                        <a:pt x="364903" y="97441"/>
                      </a:cubicBezTo>
                      <a:cubicBezTo>
                        <a:pt x="364179" y="97427"/>
                        <a:pt x="363455" y="97590"/>
                        <a:pt x="362807" y="97917"/>
                      </a:cubicBezTo>
                      <a:lnTo>
                        <a:pt x="320993" y="116967"/>
                      </a:lnTo>
                      <a:cubicBezTo>
                        <a:pt x="320297" y="117252"/>
                        <a:pt x="319554" y="117413"/>
                        <a:pt x="318802" y="117443"/>
                      </a:cubicBezTo>
                      <a:cubicBezTo>
                        <a:pt x="316554" y="117428"/>
                        <a:pt x="314601" y="115903"/>
                        <a:pt x="314039" y="113728"/>
                      </a:cubicBezTo>
                      <a:cubicBezTo>
                        <a:pt x="311696" y="106454"/>
                        <a:pt x="308496" y="99484"/>
                        <a:pt x="304514" y="92964"/>
                      </a:cubicBezTo>
                      <a:cubicBezTo>
                        <a:pt x="302733" y="89851"/>
                        <a:pt x="302485" y="86091"/>
                        <a:pt x="303848" y="82772"/>
                      </a:cubicBezTo>
                      <a:lnTo>
                        <a:pt x="331756" y="26575"/>
                      </a:lnTo>
                      <a:cubicBezTo>
                        <a:pt x="333156" y="23613"/>
                        <a:pt x="332080" y="20074"/>
                        <a:pt x="329279" y="18383"/>
                      </a:cubicBezTo>
                      <a:lnTo>
                        <a:pt x="298990" y="857"/>
                      </a:lnTo>
                      <a:cubicBezTo>
                        <a:pt x="298075" y="299"/>
                        <a:pt x="297018" y="3"/>
                        <a:pt x="295942" y="0"/>
                      </a:cubicBezTo>
                      <a:close/>
                      <a:moveTo>
                        <a:pt x="148685" y="338328"/>
                      </a:moveTo>
                      <a:cubicBezTo>
                        <a:pt x="122682" y="338328"/>
                        <a:pt x="104775" y="317564"/>
                        <a:pt x="104775" y="281178"/>
                      </a:cubicBezTo>
                      <a:cubicBezTo>
                        <a:pt x="104775" y="230505"/>
                        <a:pt x="140303" y="168878"/>
                        <a:pt x="184214" y="143542"/>
                      </a:cubicBezTo>
                      <a:cubicBezTo>
                        <a:pt x="194891" y="136861"/>
                        <a:pt x="207150" y="133115"/>
                        <a:pt x="219742" y="132683"/>
                      </a:cubicBezTo>
                      <a:cubicBezTo>
                        <a:pt x="245840" y="132683"/>
                        <a:pt x="263747" y="153448"/>
                        <a:pt x="263747" y="189833"/>
                      </a:cubicBezTo>
                      <a:cubicBezTo>
                        <a:pt x="263747" y="240506"/>
                        <a:pt x="228124" y="302133"/>
                        <a:pt x="184214" y="327470"/>
                      </a:cubicBezTo>
                      <a:cubicBezTo>
                        <a:pt x="173517" y="334122"/>
                        <a:pt x="161268" y="337865"/>
                        <a:pt x="148685" y="338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</p:grpSp>
          <p:grpSp>
            <p:nvGrpSpPr>
              <p:cNvPr id="118" name="Graphic 3">
                <a:extLst>
                  <a:ext uri="{FF2B5EF4-FFF2-40B4-BE49-F238E27FC236}">
                    <a16:creationId xmlns:a16="http://schemas.microsoft.com/office/drawing/2014/main" id="{FDBFAC7D-9C13-41FB-867D-4AA260243148}"/>
                  </a:ext>
                </a:extLst>
              </p:cNvPr>
              <p:cNvGrpSpPr/>
              <p:nvPr/>
            </p:nvGrpSpPr>
            <p:grpSpPr>
              <a:xfrm>
                <a:off x="-3063150" y="1697626"/>
                <a:ext cx="259408" cy="315972"/>
                <a:chOff x="-3063150" y="1697626"/>
                <a:chExt cx="259408" cy="315972"/>
              </a:xfrm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1484BA5-8A61-49E7-94DD-F40E8B223FA5}"/>
                    </a:ext>
                  </a:extLst>
                </p:cNvPr>
                <p:cNvSpPr/>
                <p:nvPr/>
              </p:nvSpPr>
              <p:spPr>
                <a:xfrm>
                  <a:off x="-3063150" y="1697721"/>
                  <a:ext cx="259336" cy="315877"/>
                </a:xfrm>
                <a:custGeom>
                  <a:avLst/>
                  <a:gdLst>
                    <a:gd name="connsiteX0" fmla="*/ 227823 w 259336"/>
                    <a:gd name="connsiteY0" fmla="*/ 130126 h 315877"/>
                    <a:gd name="connsiteX1" fmla="*/ 233253 w 259336"/>
                    <a:gd name="connsiteY1" fmla="*/ 119077 h 315877"/>
                    <a:gd name="connsiteX2" fmla="*/ 255541 w 259336"/>
                    <a:gd name="connsiteY2" fmla="*/ 98693 h 315877"/>
                    <a:gd name="connsiteX3" fmla="*/ 259256 w 259336"/>
                    <a:gd name="connsiteY3" fmla="*/ 87740 h 315877"/>
                    <a:gd name="connsiteX4" fmla="*/ 255065 w 259336"/>
                    <a:gd name="connsiteY4" fmla="*/ 63451 h 315877"/>
                    <a:gd name="connsiteX5" fmla="*/ 252970 w 259336"/>
                    <a:gd name="connsiteY5" fmla="*/ 60117 h 315877"/>
                    <a:gd name="connsiteX6" fmla="*/ 252970 w 259336"/>
                    <a:gd name="connsiteY6" fmla="*/ 60117 h 315877"/>
                    <a:gd name="connsiteX7" fmla="*/ 226585 w 259336"/>
                    <a:gd name="connsiteY7" fmla="*/ 44972 h 315877"/>
                    <a:gd name="connsiteX8" fmla="*/ 226585 w 259336"/>
                    <a:gd name="connsiteY8" fmla="*/ 44972 h 315877"/>
                    <a:gd name="connsiteX9" fmla="*/ 222013 w 259336"/>
                    <a:gd name="connsiteY9" fmla="*/ 45449 h 315877"/>
                    <a:gd name="connsiteX10" fmla="*/ 212488 w 259336"/>
                    <a:gd name="connsiteY10" fmla="*/ 51735 h 315877"/>
                    <a:gd name="connsiteX11" fmla="*/ 222013 w 259336"/>
                    <a:gd name="connsiteY11" fmla="*/ 26684 h 315877"/>
                    <a:gd name="connsiteX12" fmla="*/ 219441 w 259336"/>
                    <a:gd name="connsiteY12" fmla="*/ 19826 h 315877"/>
                    <a:gd name="connsiteX13" fmla="*/ 219441 w 259336"/>
                    <a:gd name="connsiteY13" fmla="*/ 19826 h 315877"/>
                    <a:gd name="connsiteX14" fmla="*/ 193057 w 259336"/>
                    <a:gd name="connsiteY14" fmla="*/ 4586 h 315877"/>
                    <a:gd name="connsiteX15" fmla="*/ 193057 w 259336"/>
                    <a:gd name="connsiteY15" fmla="*/ 4586 h 315877"/>
                    <a:gd name="connsiteX16" fmla="*/ 191343 w 259336"/>
                    <a:gd name="connsiteY16" fmla="*/ 3824 h 315877"/>
                    <a:gd name="connsiteX17" fmla="*/ 174579 w 259336"/>
                    <a:gd name="connsiteY17" fmla="*/ 110 h 315877"/>
                    <a:gd name="connsiteX18" fmla="*/ 165054 w 259336"/>
                    <a:gd name="connsiteY18" fmla="*/ 4491 h 315877"/>
                    <a:gd name="connsiteX19" fmla="*/ 149338 w 259336"/>
                    <a:gd name="connsiteY19" fmla="*/ 34495 h 315877"/>
                    <a:gd name="connsiteX20" fmla="*/ 143051 w 259336"/>
                    <a:gd name="connsiteY20" fmla="*/ 40305 h 315877"/>
                    <a:gd name="connsiteX21" fmla="*/ 142289 w 259336"/>
                    <a:gd name="connsiteY21" fmla="*/ 37924 h 315877"/>
                    <a:gd name="connsiteX22" fmla="*/ 140194 w 259336"/>
                    <a:gd name="connsiteY22" fmla="*/ 34971 h 315877"/>
                    <a:gd name="connsiteX23" fmla="*/ 140194 w 259336"/>
                    <a:gd name="connsiteY23" fmla="*/ 34971 h 315877"/>
                    <a:gd name="connsiteX24" fmla="*/ 113714 w 259336"/>
                    <a:gd name="connsiteY24" fmla="*/ 19731 h 315877"/>
                    <a:gd name="connsiteX25" fmla="*/ 113714 w 259336"/>
                    <a:gd name="connsiteY25" fmla="*/ 19731 h 315877"/>
                    <a:gd name="connsiteX26" fmla="*/ 108761 w 259336"/>
                    <a:gd name="connsiteY26" fmla="*/ 20398 h 315877"/>
                    <a:gd name="connsiteX27" fmla="*/ 83710 w 259336"/>
                    <a:gd name="connsiteY27" fmla="*/ 40210 h 315877"/>
                    <a:gd name="connsiteX28" fmla="*/ 78948 w 259336"/>
                    <a:gd name="connsiteY28" fmla="*/ 50783 h 315877"/>
                    <a:gd name="connsiteX29" fmla="*/ 80472 w 259336"/>
                    <a:gd name="connsiteY29" fmla="*/ 74690 h 315877"/>
                    <a:gd name="connsiteX30" fmla="*/ 76566 w 259336"/>
                    <a:gd name="connsiteY30" fmla="*/ 86216 h 315877"/>
                    <a:gd name="connsiteX31" fmla="*/ 64851 w 259336"/>
                    <a:gd name="connsiteY31" fmla="*/ 101646 h 315877"/>
                    <a:gd name="connsiteX32" fmla="*/ 54659 w 259336"/>
                    <a:gd name="connsiteY32" fmla="*/ 106885 h 315877"/>
                    <a:gd name="connsiteX33" fmla="*/ 38466 w 259336"/>
                    <a:gd name="connsiteY33" fmla="*/ 106028 h 315877"/>
                    <a:gd name="connsiteX34" fmla="*/ 28941 w 259336"/>
                    <a:gd name="connsiteY34" fmla="*/ 111743 h 315877"/>
                    <a:gd name="connsiteX35" fmla="*/ 13797 w 259336"/>
                    <a:gd name="connsiteY35" fmla="*/ 145747 h 315877"/>
                    <a:gd name="connsiteX36" fmla="*/ 16369 w 259336"/>
                    <a:gd name="connsiteY36" fmla="*/ 153938 h 315877"/>
                    <a:gd name="connsiteX37" fmla="*/ 16369 w 259336"/>
                    <a:gd name="connsiteY37" fmla="*/ 153938 h 315877"/>
                    <a:gd name="connsiteX38" fmla="*/ 34275 w 259336"/>
                    <a:gd name="connsiteY38" fmla="*/ 164321 h 315877"/>
                    <a:gd name="connsiteX39" fmla="*/ 34275 w 259336"/>
                    <a:gd name="connsiteY39" fmla="*/ 168893 h 315877"/>
                    <a:gd name="connsiteX40" fmla="*/ 31513 w 259336"/>
                    <a:gd name="connsiteY40" fmla="*/ 185180 h 315877"/>
                    <a:gd name="connsiteX41" fmla="*/ 26084 w 259336"/>
                    <a:gd name="connsiteY41" fmla="*/ 196134 h 315877"/>
                    <a:gd name="connsiteX42" fmla="*/ 3796 w 259336"/>
                    <a:gd name="connsiteY42" fmla="*/ 216613 h 315877"/>
                    <a:gd name="connsiteX43" fmla="*/ 81 w 259336"/>
                    <a:gd name="connsiteY43" fmla="*/ 227567 h 315877"/>
                    <a:gd name="connsiteX44" fmla="*/ 4272 w 259336"/>
                    <a:gd name="connsiteY44" fmla="*/ 251855 h 315877"/>
                    <a:gd name="connsiteX45" fmla="*/ 6272 w 259336"/>
                    <a:gd name="connsiteY45" fmla="*/ 255094 h 315877"/>
                    <a:gd name="connsiteX46" fmla="*/ 6272 w 259336"/>
                    <a:gd name="connsiteY46" fmla="*/ 255094 h 315877"/>
                    <a:gd name="connsiteX47" fmla="*/ 32752 w 259336"/>
                    <a:gd name="connsiteY47" fmla="*/ 270334 h 315877"/>
                    <a:gd name="connsiteX48" fmla="*/ 32752 w 259336"/>
                    <a:gd name="connsiteY48" fmla="*/ 270334 h 315877"/>
                    <a:gd name="connsiteX49" fmla="*/ 37323 w 259336"/>
                    <a:gd name="connsiteY49" fmla="*/ 270334 h 315877"/>
                    <a:gd name="connsiteX50" fmla="*/ 46848 w 259336"/>
                    <a:gd name="connsiteY50" fmla="*/ 264047 h 315877"/>
                    <a:gd name="connsiteX51" fmla="*/ 37323 w 259336"/>
                    <a:gd name="connsiteY51" fmla="*/ 289003 h 315877"/>
                    <a:gd name="connsiteX52" fmla="*/ 39609 w 259336"/>
                    <a:gd name="connsiteY52" fmla="*/ 295861 h 315877"/>
                    <a:gd name="connsiteX53" fmla="*/ 39609 w 259336"/>
                    <a:gd name="connsiteY53" fmla="*/ 295861 h 315877"/>
                    <a:gd name="connsiteX54" fmla="*/ 66184 w 259336"/>
                    <a:gd name="connsiteY54" fmla="*/ 311196 h 315877"/>
                    <a:gd name="connsiteX55" fmla="*/ 66184 w 259336"/>
                    <a:gd name="connsiteY55" fmla="*/ 311196 h 315877"/>
                    <a:gd name="connsiteX56" fmla="*/ 67994 w 259336"/>
                    <a:gd name="connsiteY56" fmla="*/ 311958 h 315877"/>
                    <a:gd name="connsiteX57" fmla="*/ 84758 w 259336"/>
                    <a:gd name="connsiteY57" fmla="*/ 315768 h 315877"/>
                    <a:gd name="connsiteX58" fmla="*/ 94283 w 259336"/>
                    <a:gd name="connsiteY58" fmla="*/ 311387 h 315877"/>
                    <a:gd name="connsiteX59" fmla="*/ 109999 w 259336"/>
                    <a:gd name="connsiteY59" fmla="*/ 281288 h 315877"/>
                    <a:gd name="connsiteX60" fmla="*/ 116286 w 259336"/>
                    <a:gd name="connsiteY60" fmla="*/ 275573 h 315877"/>
                    <a:gd name="connsiteX61" fmla="*/ 117048 w 259336"/>
                    <a:gd name="connsiteY61" fmla="*/ 277954 h 315877"/>
                    <a:gd name="connsiteX62" fmla="*/ 119143 w 259336"/>
                    <a:gd name="connsiteY62" fmla="*/ 280907 h 315877"/>
                    <a:gd name="connsiteX63" fmla="*/ 119143 w 259336"/>
                    <a:gd name="connsiteY63" fmla="*/ 280907 h 315877"/>
                    <a:gd name="connsiteX64" fmla="*/ 145337 w 259336"/>
                    <a:gd name="connsiteY64" fmla="*/ 296051 h 315877"/>
                    <a:gd name="connsiteX65" fmla="*/ 145337 w 259336"/>
                    <a:gd name="connsiteY65" fmla="*/ 296051 h 315877"/>
                    <a:gd name="connsiteX66" fmla="*/ 145337 w 259336"/>
                    <a:gd name="connsiteY66" fmla="*/ 296051 h 315877"/>
                    <a:gd name="connsiteX67" fmla="*/ 145337 w 259336"/>
                    <a:gd name="connsiteY67" fmla="*/ 296051 h 315877"/>
                    <a:gd name="connsiteX68" fmla="*/ 150099 w 259336"/>
                    <a:gd name="connsiteY68" fmla="*/ 295289 h 315877"/>
                    <a:gd name="connsiteX69" fmla="*/ 176674 w 259336"/>
                    <a:gd name="connsiteY69" fmla="*/ 275096 h 315877"/>
                    <a:gd name="connsiteX70" fmla="*/ 181437 w 259336"/>
                    <a:gd name="connsiteY70" fmla="*/ 264428 h 315877"/>
                    <a:gd name="connsiteX71" fmla="*/ 179913 w 259336"/>
                    <a:gd name="connsiteY71" fmla="*/ 240616 h 315877"/>
                    <a:gd name="connsiteX72" fmla="*/ 183818 w 259336"/>
                    <a:gd name="connsiteY72" fmla="*/ 228995 h 315877"/>
                    <a:gd name="connsiteX73" fmla="*/ 195534 w 259336"/>
                    <a:gd name="connsiteY73" fmla="*/ 213565 h 315877"/>
                    <a:gd name="connsiteX74" fmla="*/ 205725 w 259336"/>
                    <a:gd name="connsiteY74" fmla="*/ 208421 h 315877"/>
                    <a:gd name="connsiteX75" fmla="*/ 221823 w 259336"/>
                    <a:gd name="connsiteY75" fmla="*/ 209183 h 315877"/>
                    <a:gd name="connsiteX76" fmla="*/ 231348 w 259336"/>
                    <a:gd name="connsiteY76" fmla="*/ 203468 h 315877"/>
                    <a:gd name="connsiteX77" fmla="*/ 246492 w 259336"/>
                    <a:gd name="connsiteY77" fmla="*/ 169464 h 315877"/>
                    <a:gd name="connsiteX78" fmla="*/ 243340 w 259336"/>
                    <a:gd name="connsiteY78" fmla="*/ 161009 h 315877"/>
                    <a:gd name="connsiteX79" fmla="*/ 243063 w 259336"/>
                    <a:gd name="connsiteY79" fmla="*/ 160892 h 315877"/>
                    <a:gd name="connsiteX80" fmla="*/ 230109 w 259336"/>
                    <a:gd name="connsiteY80" fmla="*/ 155367 h 315877"/>
                    <a:gd name="connsiteX81" fmla="*/ 225633 w 259336"/>
                    <a:gd name="connsiteY81" fmla="*/ 146318 h 315877"/>
                    <a:gd name="connsiteX82" fmla="*/ 227823 w 259336"/>
                    <a:gd name="connsiteY82" fmla="*/ 130126 h 315877"/>
                    <a:gd name="connsiteX83" fmla="*/ 93807 w 259336"/>
                    <a:gd name="connsiteY83" fmla="*/ 203945 h 315877"/>
                    <a:gd name="connsiteX84" fmla="*/ 134193 w 259336"/>
                    <a:gd name="connsiteY84" fmla="*/ 113457 h 315877"/>
                    <a:gd name="connsiteX85" fmla="*/ 162768 w 259336"/>
                    <a:gd name="connsiteY85" fmla="*/ 100694 h 315877"/>
                    <a:gd name="connsiteX86" fmla="*/ 165911 w 259336"/>
                    <a:gd name="connsiteY86" fmla="*/ 111266 h 315877"/>
                    <a:gd name="connsiteX87" fmla="*/ 125620 w 259336"/>
                    <a:gd name="connsiteY87" fmla="*/ 201754 h 315877"/>
                    <a:gd name="connsiteX88" fmla="*/ 97045 w 259336"/>
                    <a:gd name="connsiteY88" fmla="*/ 214422 h 315877"/>
                    <a:gd name="connsiteX89" fmla="*/ 93807 w 259336"/>
                    <a:gd name="connsiteY89" fmla="*/ 203945 h 31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259336" h="315877">
                      <a:moveTo>
                        <a:pt x="227823" y="130126"/>
                      </a:moveTo>
                      <a:cubicBezTo>
                        <a:pt x="228443" y="125969"/>
                        <a:pt x="230338" y="122109"/>
                        <a:pt x="233253" y="119077"/>
                      </a:cubicBezTo>
                      <a:lnTo>
                        <a:pt x="255541" y="98693"/>
                      </a:lnTo>
                      <a:cubicBezTo>
                        <a:pt x="258332" y="95768"/>
                        <a:pt x="259694" y="91760"/>
                        <a:pt x="259256" y="87740"/>
                      </a:cubicBezTo>
                      <a:lnTo>
                        <a:pt x="255065" y="63451"/>
                      </a:lnTo>
                      <a:cubicBezTo>
                        <a:pt x="254922" y="62075"/>
                        <a:pt x="254141" y="60845"/>
                        <a:pt x="252970" y="60117"/>
                      </a:cubicBezTo>
                      <a:lnTo>
                        <a:pt x="252970" y="60117"/>
                      </a:lnTo>
                      <a:lnTo>
                        <a:pt x="226585" y="44972"/>
                      </a:lnTo>
                      <a:lnTo>
                        <a:pt x="226585" y="44972"/>
                      </a:lnTo>
                      <a:cubicBezTo>
                        <a:pt x="225109" y="44180"/>
                        <a:pt x="223299" y="44369"/>
                        <a:pt x="222013" y="45449"/>
                      </a:cubicBezTo>
                      <a:lnTo>
                        <a:pt x="212488" y="51735"/>
                      </a:lnTo>
                      <a:lnTo>
                        <a:pt x="222013" y="26684"/>
                      </a:lnTo>
                      <a:cubicBezTo>
                        <a:pt x="223013" y="24077"/>
                        <a:pt x="221908" y="21134"/>
                        <a:pt x="219441" y="19826"/>
                      </a:cubicBezTo>
                      <a:lnTo>
                        <a:pt x="219441" y="19826"/>
                      </a:lnTo>
                      <a:lnTo>
                        <a:pt x="193057" y="4586"/>
                      </a:lnTo>
                      <a:lnTo>
                        <a:pt x="193057" y="4586"/>
                      </a:lnTo>
                      <a:lnTo>
                        <a:pt x="191343" y="3824"/>
                      </a:lnTo>
                      <a:lnTo>
                        <a:pt x="174579" y="110"/>
                      </a:lnTo>
                      <a:cubicBezTo>
                        <a:pt x="170816" y="-466"/>
                        <a:pt x="167063" y="1257"/>
                        <a:pt x="165054" y="4491"/>
                      </a:cubicBezTo>
                      <a:lnTo>
                        <a:pt x="149338" y="34495"/>
                      </a:lnTo>
                      <a:cubicBezTo>
                        <a:pt x="147804" y="36961"/>
                        <a:pt x="145632" y="38968"/>
                        <a:pt x="143051" y="40305"/>
                      </a:cubicBezTo>
                      <a:lnTo>
                        <a:pt x="142289" y="37924"/>
                      </a:lnTo>
                      <a:cubicBezTo>
                        <a:pt x="142013" y="36698"/>
                        <a:pt x="141260" y="35633"/>
                        <a:pt x="140194" y="34971"/>
                      </a:cubicBezTo>
                      <a:lnTo>
                        <a:pt x="140194" y="34971"/>
                      </a:lnTo>
                      <a:lnTo>
                        <a:pt x="113714" y="19731"/>
                      </a:lnTo>
                      <a:lnTo>
                        <a:pt x="113714" y="19731"/>
                      </a:lnTo>
                      <a:cubicBezTo>
                        <a:pt x="112095" y="18868"/>
                        <a:pt x="110095" y="19137"/>
                        <a:pt x="108761" y="20398"/>
                      </a:cubicBezTo>
                      <a:lnTo>
                        <a:pt x="83710" y="40210"/>
                      </a:lnTo>
                      <a:cubicBezTo>
                        <a:pt x="80624" y="42848"/>
                        <a:pt x="78881" y="46725"/>
                        <a:pt x="78948" y="50783"/>
                      </a:cubicBezTo>
                      <a:lnTo>
                        <a:pt x="80472" y="74690"/>
                      </a:lnTo>
                      <a:cubicBezTo>
                        <a:pt x="80462" y="78856"/>
                        <a:pt x="79091" y="82904"/>
                        <a:pt x="76566" y="86216"/>
                      </a:cubicBezTo>
                      <a:cubicBezTo>
                        <a:pt x="72395" y="91149"/>
                        <a:pt x="68480" y="96299"/>
                        <a:pt x="64851" y="101646"/>
                      </a:cubicBezTo>
                      <a:cubicBezTo>
                        <a:pt x="62470" y="104905"/>
                        <a:pt x="58698" y="106848"/>
                        <a:pt x="54659" y="106885"/>
                      </a:cubicBezTo>
                      <a:lnTo>
                        <a:pt x="38466" y="106028"/>
                      </a:lnTo>
                      <a:cubicBezTo>
                        <a:pt x="34466" y="105977"/>
                        <a:pt x="30780" y="108189"/>
                        <a:pt x="28941" y="111743"/>
                      </a:cubicBezTo>
                      <a:lnTo>
                        <a:pt x="13797" y="145747"/>
                      </a:lnTo>
                      <a:cubicBezTo>
                        <a:pt x="12463" y="148735"/>
                        <a:pt x="13568" y="152250"/>
                        <a:pt x="16369" y="153938"/>
                      </a:cubicBezTo>
                      <a:lnTo>
                        <a:pt x="16369" y="153938"/>
                      </a:lnTo>
                      <a:lnTo>
                        <a:pt x="34275" y="164321"/>
                      </a:lnTo>
                      <a:cubicBezTo>
                        <a:pt x="34752" y="165807"/>
                        <a:pt x="34752" y="167406"/>
                        <a:pt x="34275" y="168893"/>
                      </a:cubicBezTo>
                      <a:cubicBezTo>
                        <a:pt x="33047" y="174265"/>
                        <a:pt x="32123" y="179703"/>
                        <a:pt x="31513" y="185180"/>
                      </a:cubicBezTo>
                      <a:cubicBezTo>
                        <a:pt x="30913" y="189317"/>
                        <a:pt x="29018" y="193154"/>
                        <a:pt x="26084" y="196134"/>
                      </a:cubicBezTo>
                      <a:lnTo>
                        <a:pt x="3796" y="216613"/>
                      </a:lnTo>
                      <a:cubicBezTo>
                        <a:pt x="1005" y="219538"/>
                        <a:pt x="-357" y="223546"/>
                        <a:pt x="81" y="227567"/>
                      </a:cubicBezTo>
                      <a:lnTo>
                        <a:pt x="4272" y="251855"/>
                      </a:lnTo>
                      <a:cubicBezTo>
                        <a:pt x="4443" y="253170"/>
                        <a:pt x="5177" y="254348"/>
                        <a:pt x="6272" y="255094"/>
                      </a:cubicBezTo>
                      <a:lnTo>
                        <a:pt x="6272" y="255094"/>
                      </a:lnTo>
                      <a:lnTo>
                        <a:pt x="32752" y="270334"/>
                      </a:lnTo>
                      <a:lnTo>
                        <a:pt x="32752" y="270334"/>
                      </a:lnTo>
                      <a:cubicBezTo>
                        <a:pt x="34152" y="271215"/>
                        <a:pt x="35923" y="271215"/>
                        <a:pt x="37323" y="270334"/>
                      </a:cubicBezTo>
                      <a:lnTo>
                        <a:pt x="46848" y="264047"/>
                      </a:lnTo>
                      <a:lnTo>
                        <a:pt x="37323" y="289003"/>
                      </a:lnTo>
                      <a:cubicBezTo>
                        <a:pt x="36323" y="291540"/>
                        <a:pt x="37285" y="294433"/>
                        <a:pt x="39609" y="295861"/>
                      </a:cubicBezTo>
                      <a:lnTo>
                        <a:pt x="39609" y="295861"/>
                      </a:lnTo>
                      <a:lnTo>
                        <a:pt x="66184" y="311196"/>
                      </a:lnTo>
                      <a:lnTo>
                        <a:pt x="66184" y="311196"/>
                      </a:lnTo>
                      <a:cubicBezTo>
                        <a:pt x="66746" y="311547"/>
                        <a:pt x="67356" y="311804"/>
                        <a:pt x="67994" y="311958"/>
                      </a:cubicBezTo>
                      <a:lnTo>
                        <a:pt x="84758" y="315768"/>
                      </a:lnTo>
                      <a:cubicBezTo>
                        <a:pt x="88520" y="316343"/>
                        <a:pt x="92273" y="314620"/>
                        <a:pt x="94283" y="311387"/>
                      </a:cubicBezTo>
                      <a:lnTo>
                        <a:pt x="109999" y="281288"/>
                      </a:lnTo>
                      <a:cubicBezTo>
                        <a:pt x="111542" y="278851"/>
                        <a:pt x="113714" y="276877"/>
                        <a:pt x="116286" y="275573"/>
                      </a:cubicBezTo>
                      <a:lnTo>
                        <a:pt x="117048" y="277954"/>
                      </a:lnTo>
                      <a:cubicBezTo>
                        <a:pt x="117324" y="279180"/>
                        <a:pt x="118076" y="280245"/>
                        <a:pt x="119143" y="280907"/>
                      </a:cubicBezTo>
                      <a:lnTo>
                        <a:pt x="119143" y="280907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cubicBezTo>
                        <a:pt x="146928" y="296828"/>
                        <a:pt x="148833" y="296523"/>
                        <a:pt x="150099" y="295289"/>
                      </a:cubicBezTo>
                      <a:lnTo>
                        <a:pt x="176674" y="275096"/>
                      </a:lnTo>
                      <a:cubicBezTo>
                        <a:pt x="179722" y="272389"/>
                        <a:pt x="181456" y="268503"/>
                        <a:pt x="181437" y="264428"/>
                      </a:cubicBezTo>
                      <a:lnTo>
                        <a:pt x="179913" y="240616"/>
                      </a:lnTo>
                      <a:cubicBezTo>
                        <a:pt x="179941" y="236425"/>
                        <a:pt x="181313" y="232352"/>
                        <a:pt x="183818" y="228995"/>
                      </a:cubicBezTo>
                      <a:cubicBezTo>
                        <a:pt x="187990" y="224057"/>
                        <a:pt x="191895" y="218906"/>
                        <a:pt x="195534" y="213565"/>
                      </a:cubicBezTo>
                      <a:cubicBezTo>
                        <a:pt x="197953" y="210365"/>
                        <a:pt x="201715" y="208466"/>
                        <a:pt x="205725" y="208421"/>
                      </a:cubicBezTo>
                      <a:lnTo>
                        <a:pt x="221823" y="209183"/>
                      </a:lnTo>
                      <a:cubicBezTo>
                        <a:pt x="225833" y="209280"/>
                        <a:pt x="229547" y="207055"/>
                        <a:pt x="231348" y="203468"/>
                      </a:cubicBezTo>
                      <a:lnTo>
                        <a:pt x="246492" y="169464"/>
                      </a:lnTo>
                      <a:cubicBezTo>
                        <a:pt x="247959" y="166258"/>
                        <a:pt x="246540" y="162472"/>
                        <a:pt x="243340" y="161009"/>
                      </a:cubicBezTo>
                      <a:cubicBezTo>
                        <a:pt x="243245" y="160968"/>
                        <a:pt x="243159" y="160929"/>
                        <a:pt x="243063" y="160892"/>
                      </a:cubicBezTo>
                      <a:lnTo>
                        <a:pt x="230109" y="155367"/>
                      </a:lnTo>
                      <a:cubicBezTo>
                        <a:pt x="226661" y="153792"/>
                        <a:pt x="224795" y="150014"/>
                        <a:pt x="225633" y="146318"/>
                      </a:cubicBezTo>
                      <a:cubicBezTo>
                        <a:pt x="226680" y="140968"/>
                        <a:pt x="227404" y="135562"/>
                        <a:pt x="227823" y="130126"/>
                      </a:cubicBezTo>
                      <a:close/>
                      <a:moveTo>
                        <a:pt x="93807" y="203945"/>
                      </a:moveTo>
                      <a:cubicBezTo>
                        <a:pt x="88949" y="175370"/>
                        <a:pt x="106951" y="134888"/>
                        <a:pt x="134193" y="113457"/>
                      </a:cubicBezTo>
                      <a:cubicBezTo>
                        <a:pt x="142289" y="106537"/>
                        <a:pt x="152214" y="102105"/>
                        <a:pt x="162768" y="100694"/>
                      </a:cubicBezTo>
                      <a:cubicBezTo>
                        <a:pt x="164301" y="104054"/>
                        <a:pt x="165359" y="107613"/>
                        <a:pt x="165911" y="111266"/>
                      </a:cubicBezTo>
                      <a:cubicBezTo>
                        <a:pt x="170864" y="139841"/>
                        <a:pt x="152766" y="180323"/>
                        <a:pt x="125620" y="201754"/>
                      </a:cubicBezTo>
                      <a:cubicBezTo>
                        <a:pt x="117533" y="208667"/>
                        <a:pt x="107599" y="213071"/>
                        <a:pt x="97045" y="214422"/>
                      </a:cubicBezTo>
                      <a:cubicBezTo>
                        <a:pt x="95531" y="211080"/>
                        <a:pt x="94445" y="207559"/>
                        <a:pt x="93807" y="203945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F5825FA8-B6BD-4EEB-AA19-0F4FD024B461}"/>
                    </a:ext>
                  </a:extLst>
                </p:cNvPr>
                <p:cNvSpPr/>
                <p:nvPr/>
              </p:nvSpPr>
              <p:spPr>
                <a:xfrm>
                  <a:off x="-3063150" y="1697721"/>
                  <a:ext cx="259336" cy="315877"/>
                </a:xfrm>
                <a:custGeom>
                  <a:avLst/>
                  <a:gdLst>
                    <a:gd name="connsiteX0" fmla="*/ 227823 w 259336"/>
                    <a:gd name="connsiteY0" fmla="*/ 130126 h 315877"/>
                    <a:gd name="connsiteX1" fmla="*/ 233253 w 259336"/>
                    <a:gd name="connsiteY1" fmla="*/ 119077 h 315877"/>
                    <a:gd name="connsiteX2" fmla="*/ 255541 w 259336"/>
                    <a:gd name="connsiteY2" fmla="*/ 98693 h 315877"/>
                    <a:gd name="connsiteX3" fmla="*/ 259256 w 259336"/>
                    <a:gd name="connsiteY3" fmla="*/ 87740 h 315877"/>
                    <a:gd name="connsiteX4" fmla="*/ 255065 w 259336"/>
                    <a:gd name="connsiteY4" fmla="*/ 63451 h 315877"/>
                    <a:gd name="connsiteX5" fmla="*/ 252970 w 259336"/>
                    <a:gd name="connsiteY5" fmla="*/ 60117 h 315877"/>
                    <a:gd name="connsiteX6" fmla="*/ 252970 w 259336"/>
                    <a:gd name="connsiteY6" fmla="*/ 60117 h 315877"/>
                    <a:gd name="connsiteX7" fmla="*/ 226585 w 259336"/>
                    <a:gd name="connsiteY7" fmla="*/ 44972 h 315877"/>
                    <a:gd name="connsiteX8" fmla="*/ 226585 w 259336"/>
                    <a:gd name="connsiteY8" fmla="*/ 44972 h 315877"/>
                    <a:gd name="connsiteX9" fmla="*/ 222013 w 259336"/>
                    <a:gd name="connsiteY9" fmla="*/ 45449 h 315877"/>
                    <a:gd name="connsiteX10" fmla="*/ 212488 w 259336"/>
                    <a:gd name="connsiteY10" fmla="*/ 51735 h 315877"/>
                    <a:gd name="connsiteX11" fmla="*/ 222013 w 259336"/>
                    <a:gd name="connsiteY11" fmla="*/ 26684 h 315877"/>
                    <a:gd name="connsiteX12" fmla="*/ 219441 w 259336"/>
                    <a:gd name="connsiteY12" fmla="*/ 19826 h 315877"/>
                    <a:gd name="connsiteX13" fmla="*/ 219441 w 259336"/>
                    <a:gd name="connsiteY13" fmla="*/ 19826 h 315877"/>
                    <a:gd name="connsiteX14" fmla="*/ 193057 w 259336"/>
                    <a:gd name="connsiteY14" fmla="*/ 4586 h 315877"/>
                    <a:gd name="connsiteX15" fmla="*/ 193057 w 259336"/>
                    <a:gd name="connsiteY15" fmla="*/ 4586 h 315877"/>
                    <a:gd name="connsiteX16" fmla="*/ 191343 w 259336"/>
                    <a:gd name="connsiteY16" fmla="*/ 3824 h 315877"/>
                    <a:gd name="connsiteX17" fmla="*/ 174579 w 259336"/>
                    <a:gd name="connsiteY17" fmla="*/ 110 h 315877"/>
                    <a:gd name="connsiteX18" fmla="*/ 165054 w 259336"/>
                    <a:gd name="connsiteY18" fmla="*/ 4491 h 315877"/>
                    <a:gd name="connsiteX19" fmla="*/ 149338 w 259336"/>
                    <a:gd name="connsiteY19" fmla="*/ 34495 h 315877"/>
                    <a:gd name="connsiteX20" fmla="*/ 143051 w 259336"/>
                    <a:gd name="connsiteY20" fmla="*/ 40305 h 315877"/>
                    <a:gd name="connsiteX21" fmla="*/ 142289 w 259336"/>
                    <a:gd name="connsiteY21" fmla="*/ 37924 h 315877"/>
                    <a:gd name="connsiteX22" fmla="*/ 140194 w 259336"/>
                    <a:gd name="connsiteY22" fmla="*/ 34971 h 315877"/>
                    <a:gd name="connsiteX23" fmla="*/ 140194 w 259336"/>
                    <a:gd name="connsiteY23" fmla="*/ 34971 h 315877"/>
                    <a:gd name="connsiteX24" fmla="*/ 113714 w 259336"/>
                    <a:gd name="connsiteY24" fmla="*/ 19731 h 315877"/>
                    <a:gd name="connsiteX25" fmla="*/ 113714 w 259336"/>
                    <a:gd name="connsiteY25" fmla="*/ 19731 h 315877"/>
                    <a:gd name="connsiteX26" fmla="*/ 108761 w 259336"/>
                    <a:gd name="connsiteY26" fmla="*/ 20398 h 315877"/>
                    <a:gd name="connsiteX27" fmla="*/ 83710 w 259336"/>
                    <a:gd name="connsiteY27" fmla="*/ 40210 h 315877"/>
                    <a:gd name="connsiteX28" fmla="*/ 78948 w 259336"/>
                    <a:gd name="connsiteY28" fmla="*/ 50783 h 315877"/>
                    <a:gd name="connsiteX29" fmla="*/ 80472 w 259336"/>
                    <a:gd name="connsiteY29" fmla="*/ 74690 h 315877"/>
                    <a:gd name="connsiteX30" fmla="*/ 76566 w 259336"/>
                    <a:gd name="connsiteY30" fmla="*/ 86216 h 315877"/>
                    <a:gd name="connsiteX31" fmla="*/ 64851 w 259336"/>
                    <a:gd name="connsiteY31" fmla="*/ 101646 h 315877"/>
                    <a:gd name="connsiteX32" fmla="*/ 54659 w 259336"/>
                    <a:gd name="connsiteY32" fmla="*/ 106885 h 315877"/>
                    <a:gd name="connsiteX33" fmla="*/ 38466 w 259336"/>
                    <a:gd name="connsiteY33" fmla="*/ 106028 h 315877"/>
                    <a:gd name="connsiteX34" fmla="*/ 28941 w 259336"/>
                    <a:gd name="connsiteY34" fmla="*/ 111743 h 315877"/>
                    <a:gd name="connsiteX35" fmla="*/ 13797 w 259336"/>
                    <a:gd name="connsiteY35" fmla="*/ 145747 h 315877"/>
                    <a:gd name="connsiteX36" fmla="*/ 16369 w 259336"/>
                    <a:gd name="connsiteY36" fmla="*/ 153938 h 315877"/>
                    <a:gd name="connsiteX37" fmla="*/ 16369 w 259336"/>
                    <a:gd name="connsiteY37" fmla="*/ 153938 h 315877"/>
                    <a:gd name="connsiteX38" fmla="*/ 34275 w 259336"/>
                    <a:gd name="connsiteY38" fmla="*/ 164321 h 315877"/>
                    <a:gd name="connsiteX39" fmla="*/ 34275 w 259336"/>
                    <a:gd name="connsiteY39" fmla="*/ 168893 h 315877"/>
                    <a:gd name="connsiteX40" fmla="*/ 31513 w 259336"/>
                    <a:gd name="connsiteY40" fmla="*/ 185180 h 315877"/>
                    <a:gd name="connsiteX41" fmla="*/ 26084 w 259336"/>
                    <a:gd name="connsiteY41" fmla="*/ 196134 h 315877"/>
                    <a:gd name="connsiteX42" fmla="*/ 3796 w 259336"/>
                    <a:gd name="connsiteY42" fmla="*/ 216613 h 315877"/>
                    <a:gd name="connsiteX43" fmla="*/ 81 w 259336"/>
                    <a:gd name="connsiteY43" fmla="*/ 227567 h 315877"/>
                    <a:gd name="connsiteX44" fmla="*/ 4272 w 259336"/>
                    <a:gd name="connsiteY44" fmla="*/ 251855 h 315877"/>
                    <a:gd name="connsiteX45" fmla="*/ 6272 w 259336"/>
                    <a:gd name="connsiteY45" fmla="*/ 255094 h 315877"/>
                    <a:gd name="connsiteX46" fmla="*/ 6272 w 259336"/>
                    <a:gd name="connsiteY46" fmla="*/ 255094 h 315877"/>
                    <a:gd name="connsiteX47" fmla="*/ 32752 w 259336"/>
                    <a:gd name="connsiteY47" fmla="*/ 270334 h 315877"/>
                    <a:gd name="connsiteX48" fmla="*/ 32752 w 259336"/>
                    <a:gd name="connsiteY48" fmla="*/ 270334 h 315877"/>
                    <a:gd name="connsiteX49" fmla="*/ 37323 w 259336"/>
                    <a:gd name="connsiteY49" fmla="*/ 270334 h 315877"/>
                    <a:gd name="connsiteX50" fmla="*/ 46848 w 259336"/>
                    <a:gd name="connsiteY50" fmla="*/ 264047 h 315877"/>
                    <a:gd name="connsiteX51" fmla="*/ 37323 w 259336"/>
                    <a:gd name="connsiteY51" fmla="*/ 289003 h 315877"/>
                    <a:gd name="connsiteX52" fmla="*/ 39609 w 259336"/>
                    <a:gd name="connsiteY52" fmla="*/ 295861 h 315877"/>
                    <a:gd name="connsiteX53" fmla="*/ 39609 w 259336"/>
                    <a:gd name="connsiteY53" fmla="*/ 295861 h 315877"/>
                    <a:gd name="connsiteX54" fmla="*/ 66184 w 259336"/>
                    <a:gd name="connsiteY54" fmla="*/ 311196 h 315877"/>
                    <a:gd name="connsiteX55" fmla="*/ 66184 w 259336"/>
                    <a:gd name="connsiteY55" fmla="*/ 311196 h 315877"/>
                    <a:gd name="connsiteX56" fmla="*/ 67994 w 259336"/>
                    <a:gd name="connsiteY56" fmla="*/ 311958 h 315877"/>
                    <a:gd name="connsiteX57" fmla="*/ 84758 w 259336"/>
                    <a:gd name="connsiteY57" fmla="*/ 315768 h 315877"/>
                    <a:gd name="connsiteX58" fmla="*/ 94283 w 259336"/>
                    <a:gd name="connsiteY58" fmla="*/ 311387 h 315877"/>
                    <a:gd name="connsiteX59" fmla="*/ 109999 w 259336"/>
                    <a:gd name="connsiteY59" fmla="*/ 281288 h 315877"/>
                    <a:gd name="connsiteX60" fmla="*/ 116286 w 259336"/>
                    <a:gd name="connsiteY60" fmla="*/ 275573 h 315877"/>
                    <a:gd name="connsiteX61" fmla="*/ 117048 w 259336"/>
                    <a:gd name="connsiteY61" fmla="*/ 277954 h 315877"/>
                    <a:gd name="connsiteX62" fmla="*/ 119143 w 259336"/>
                    <a:gd name="connsiteY62" fmla="*/ 280907 h 315877"/>
                    <a:gd name="connsiteX63" fmla="*/ 119143 w 259336"/>
                    <a:gd name="connsiteY63" fmla="*/ 280907 h 315877"/>
                    <a:gd name="connsiteX64" fmla="*/ 145337 w 259336"/>
                    <a:gd name="connsiteY64" fmla="*/ 296051 h 315877"/>
                    <a:gd name="connsiteX65" fmla="*/ 145337 w 259336"/>
                    <a:gd name="connsiteY65" fmla="*/ 296051 h 315877"/>
                    <a:gd name="connsiteX66" fmla="*/ 145337 w 259336"/>
                    <a:gd name="connsiteY66" fmla="*/ 296051 h 315877"/>
                    <a:gd name="connsiteX67" fmla="*/ 145337 w 259336"/>
                    <a:gd name="connsiteY67" fmla="*/ 296051 h 315877"/>
                    <a:gd name="connsiteX68" fmla="*/ 150099 w 259336"/>
                    <a:gd name="connsiteY68" fmla="*/ 295289 h 315877"/>
                    <a:gd name="connsiteX69" fmla="*/ 176674 w 259336"/>
                    <a:gd name="connsiteY69" fmla="*/ 275096 h 315877"/>
                    <a:gd name="connsiteX70" fmla="*/ 181437 w 259336"/>
                    <a:gd name="connsiteY70" fmla="*/ 264428 h 315877"/>
                    <a:gd name="connsiteX71" fmla="*/ 179913 w 259336"/>
                    <a:gd name="connsiteY71" fmla="*/ 240616 h 315877"/>
                    <a:gd name="connsiteX72" fmla="*/ 183818 w 259336"/>
                    <a:gd name="connsiteY72" fmla="*/ 228995 h 315877"/>
                    <a:gd name="connsiteX73" fmla="*/ 195534 w 259336"/>
                    <a:gd name="connsiteY73" fmla="*/ 213565 h 315877"/>
                    <a:gd name="connsiteX74" fmla="*/ 205725 w 259336"/>
                    <a:gd name="connsiteY74" fmla="*/ 208421 h 315877"/>
                    <a:gd name="connsiteX75" fmla="*/ 221823 w 259336"/>
                    <a:gd name="connsiteY75" fmla="*/ 209183 h 315877"/>
                    <a:gd name="connsiteX76" fmla="*/ 231348 w 259336"/>
                    <a:gd name="connsiteY76" fmla="*/ 203468 h 315877"/>
                    <a:gd name="connsiteX77" fmla="*/ 246492 w 259336"/>
                    <a:gd name="connsiteY77" fmla="*/ 169464 h 315877"/>
                    <a:gd name="connsiteX78" fmla="*/ 243340 w 259336"/>
                    <a:gd name="connsiteY78" fmla="*/ 161009 h 315877"/>
                    <a:gd name="connsiteX79" fmla="*/ 243063 w 259336"/>
                    <a:gd name="connsiteY79" fmla="*/ 160892 h 315877"/>
                    <a:gd name="connsiteX80" fmla="*/ 230109 w 259336"/>
                    <a:gd name="connsiteY80" fmla="*/ 155367 h 315877"/>
                    <a:gd name="connsiteX81" fmla="*/ 225633 w 259336"/>
                    <a:gd name="connsiteY81" fmla="*/ 146318 h 315877"/>
                    <a:gd name="connsiteX82" fmla="*/ 227823 w 259336"/>
                    <a:gd name="connsiteY82" fmla="*/ 130126 h 315877"/>
                    <a:gd name="connsiteX83" fmla="*/ 93807 w 259336"/>
                    <a:gd name="connsiteY83" fmla="*/ 203945 h 315877"/>
                    <a:gd name="connsiteX84" fmla="*/ 134193 w 259336"/>
                    <a:gd name="connsiteY84" fmla="*/ 113457 h 315877"/>
                    <a:gd name="connsiteX85" fmla="*/ 162768 w 259336"/>
                    <a:gd name="connsiteY85" fmla="*/ 100694 h 315877"/>
                    <a:gd name="connsiteX86" fmla="*/ 165911 w 259336"/>
                    <a:gd name="connsiteY86" fmla="*/ 111266 h 315877"/>
                    <a:gd name="connsiteX87" fmla="*/ 125620 w 259336"/>
                    <a:gd name="connsiteY87" fmla="*/ 201754 h 315877"/>
                    <a:gd name="connsiteX88" fmla="*/ 97045 w 259336"/>
                    <a:gd name="connsiteY88" fmla="*/ 214422 h 315877"/>
                    <a:gd name="connsiteX89" fmla="*/ 93807 w 259336"/>
                    <a:gd name="connsiteY89" fmla="*/ 203945 h 31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259336" h="315877">
                      <a:moveTo>
                        <a:pt x="227823" y="130126"/>
                      </a:moveTo>
                      <a:cubicBezTo>
                        <a:pt x="228443" y="125969"/>
                        <a:pt x="230338" y="122109"/>
                        <a:pt x="233253" y="119077"/>
                      </a:cubicBezTo>
                      <a:lnTo>
                        <a:pt x="255541" y="98693"/>
                      </a:lnTo>
                      <a:cubicBezTo>
                        <a:pt x="258332" y="95768"/>
                        <a:pt x="259694" y="91760"/>
                        <a:pt x="259256" y="87740"/>
                      </a:cubicBezTo>
                      <a:lnTo>
                        <a:pt x="255065" y="63451"/>
                      </a:lnTo>
                      <a:cubicBezTo>
                        <a:pt x="254922" y="62075"/>
                        <a:pt x="254141" y="60845"/>
                        <a:pt x="252970" y="60117"/>
                      </a:cubicBezTo>
                      <a:lnTo>
                        <a:pt x="252970" y="60117"/>
                      </a:lnTo>
                      <a:lnTo>
                        <a:pt x="226585" y="44972"/>
                      </a:lnTo>
                      <a:lnTo>
                        <a:pt x="226585" y="44972"/>
                      </a:lnTo>
                      <a:cubicBezTo>
                        <a:pt x="225109" y="44180"/>
                        <a:pt x="223299" y="44369"/>
                        <a:pt x="222013" y="45449"/>
                      </a:cubicBezTo>
                      <a:lnTo>
                        <a:pt x="212488" y="51735"/>
                      </a:lnTo>
                      <a:lnTo>
                        <a:pt x="222013" y="26684"/>
                      </a:lnTo>
                      <a:cubicBezTo>
                        <a:pt x="223013" y="24077"/>
                        <a:pt x="221908" y="21134"/>
                        <a:pt x="219441" y="19826"/>
                      </a:cubicBezTo>
                      <a:lnTo>
                        <a:pt x="219441" y="19826"/>
                      </a:lnTo>
                      <a:lnTo>
                        <a:pt x="193057" y="4586"/>
                      </a:lnTo>
                      <a:lnTo>
                        <a:pt x="193057" y="4586"/>
                      </a:lnTo>
                      <a:lnTo>
                        <a:pt x="191343" y="3824"/>
                      </a:lnTo>
                      <a:lnTo>
                        <a:pt x="174579" y="110"/>
                      </a:lnTo>
                      <a:cubicBezTo>
                        <a:pt x="170816" y="-466"/>
                        <a:pt x="167063" y="1257"/>
                        <a:pt x="165054" y="4491"/>
                      </a:cubicBezTo>
                      <a:lnTo>
                        <a:pt x="149338" y="34495"/>
                      </a:lnTo>
                      <a:cubicBezTo>
                        <a:pt x="147804" y="36961"/>
                        <a:pt x="145632" y="38968"/>
                        <a:pt x="143051" y="40305"/>
                      </a:cubicBezTo>
                      <a:lnTo>
                        <a:pt x="142289" y="37924"/>
                      </a:lnTo>
                      <a:cubicBezTo>
                        <a:pt x="142013" y="36698"/>
                        <a:pt x="141260" y="35633"/>
                        <a:pt x="140194" y="34971"/>
                      </a:cubicBezTo>
                      <a:lnTo>
                        <a:pt x="140194" y="34971"/>
                      </a:lnTo>
                      <a:lnTo>
                        <a:pt x="113714" y="19731"/>
                      </a:lnTo>
                      <a:lnTo>
                        <a:pt x="113714" y="19731"/>
                      </a:lnTo>
                      <a:cubicBezTo>
                        <a:pt x="112095" y="18868"/>
                        <a:pt x="110095" y="19137"/>
                        <a:pt x="108761" y="20398"/>
                      </a:cubicBezTo>
                      <a:lnTo>
                        <a:pt x="83710" y="40210"/>
                      </a:lnTo>
                      <a:cubicBezTo>
                        <a:pt x="80624" y="42848"/>
                        <a:pt x="78881" y="46725"/>
                        <a:pt x="78948" y="50783"/>
                      </a:cubicBezTo>
                      <a:lnTo>
                        <a:pt x="80472" y="74690"/>
                      </a:lnTo>
                      <a:cubicBezTo>
                        <a:pt x="80462" y="78856"/>
                        <a:pt x="79091" y="82904"/>
                        <a:pt x="76566" y="86216"/>
                      </a:cubicBezTo>
                      <a:cubicBezTo>
                        <a:pt x="72395" y="91149"/>
                        <a:pt x="68480" y="96299"/>
                        <a:pt x="64851" y="101646"/>
                      </a:cubicBezTo>
                      <a:cubicBezTo>
                        <a:pt x="62470" y="104905"/>
                        <a:pt x="58698" y="106848"/>
                        <a:pt x="54659" y="106885"/>
                      </a:cubicBezTo>
                      <a:lnTo>
                        <a:pt x="38466" y="106028"/>
                      </a:lnTo>
                      <a:cubicBezTo>
                        <a:pt x="34466" y="105977"/>
                        <a:pt x="30780" y="108189"/>
                        <a:pt x="28941" y="111743"/>
                      </a:cubicBezTo>
                      <a:lnTo>
                        <a:pt x="13797" y="145747"/>
                      </a:lnTo>
                      <a:cubicBezTo>
                        <a:pt x="12463" y="148735"/>
                        <a:pt x="13568" y="152250"/>
                        <a:pt x="16369" y="153938"/>
                      </a:cubicBezTo>
                      <a:lnTo>
                        <a:pt x="16369" y="153938"/>
                      </a:lnTo>
                      <a:lnTo>
                        <a:pt x="34275" y="164321"/>
                      </a:lnTo>
                      <a:cubicBezTo>
                        <a:pt x="34752" y="165807"/>
                        <a:pt x="34752" y="167406"/>
                        <a:pt x="34275" y="168893"/>
                      </a:cubicBezTo>
                      <a:cubicBezTo>
                        <a:pt x="33047" y="174265"/>
                        <a:pt x="32123" y="179703"/>
                        <a:pt x="31513" y="185180"/>
                      </a:cubicBezTo>
                      <a:cubicBezTo>
                        <a:pt x="30913" y="189317"/>
                        <a:pt x="29018" y="193154"/>
                        <a:pt x="26084" y="196134"/>
                      </a:cubicBezTo>
                      <a:lnTo>
                        <a:pt x="3796" y="216613"/>
                      </a:lnTo>
                      <a:cubicBezTo>
                        <a:pt x="1005" y="219538"/>
                        <a:pt x="-357" y="223546"/>
                        <a:pt x="81" y="227567"/>
                      </a:cubicBezTo>
                      <a:lnTo>
                        <a:pt x="4272" y="251855"/>
                      </a:lnTo>
                      <a:cubicBezTo>
                        <a:pt x="4443" y="253170"/>
                        <a:pt x="5177" y="254348"/>
                        <a:pt x="6272" y="255094"/>
                      </a:cubicBezTo>
                      <a:lnTo>
                        <a:pt x="6272" y="255094"/>
                      </a:lnTo>
                      <a:lnTo>
                        <a:pt x="32752" y="270334"/>
                      </a:lnTo>
                      <a:lnTo>
                        <a:pt x="32752" y="270334"/>
                      </a:lnTo>
                      <a:cubicBezTo>
                        <a:pt x="34152" y="271215"/>
                        <a:pt x="35923" y="271215"/>
                        <a:pt x="37323" y="270334"/>
                      </a:cubicBezTo>
                      <a:lnTo>
                        <a:pt x="46848" y="264047"/>
                      </a:lnTo>
                      <a:lnTo>
                        <a:pt x="37323" y="289003"/>
                      </a:lnTo>
                      <a:cubicBezTo>
                        <a:pt x="36323" y="291540"/>
                        <a:pt x="37285" y="294433"/>
                        <a:pt x="39609" y="295861"/>
                      </a:cubicBezTo>
                      <a:lnTo>
                        <a:pt x="39609" y="295861"/>
                      </a:lnTo>
                      <a:lnTo>
                        <a:pt x="66184" y="311196"/>
                      </a:lnTo>
                      <a:lnTo>
                        <a:pt x="66184" y="311196"/>
                      </a:lnTo>
                      <a:cubicBezTo>
                        <a:pt x="66746" y="311547"/>
                        <a:pt x="67356" y="311804"/>
                        <a:pt x="67994" y="311958"/>
                      </a:cubicBezTo>
                      <a:lnTo>
                        <a:pt x="84758" y="315768"/>
                      </a:lnTo>
                      <a:cubicBezTo>
                        <a:pt x="88520" y="316343"/>
                        <a:pt x="92273" y="314620"/>
                        <a:pt x="94283" y="311387"/>
                      </a:cubicBezTo>
                      <a:lnTo>
                        <a:pt x="109999" y="281288"/>
                      </a:lnTo>
                      <a:cubicBezTo>
                        <a:pt x="111542" y="278851"/>
                        <a:pt x="113714" y="276877"/>
                        <a:pt x="116286" y="275573"/>
                      </a:cubicBezTo>
                      <a:lnTo>
                        <a:pt x="117048" y="277954"/>
                      </a:lnTo>
                      <a:cubicBezTo>
                        <a:pt x="117324" y="279180"/>
                        <a:pt x="118076" y="280245"/>
                        <a:pt x="119143" y="280907"/>
                      </a:cubicBezTo>
                      <a:lnTo>
                        <a:pt x="119143" y="280907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cubicBezTo>
                        <a:pt x="146928" y="296828"/>
                        <a:pt x="148833" y="296523"/>
                        <a:pt x="150099" y="295289"/>
                      </a:cubicBezTo>
                      <a:lnTo>
                        <a:pt x="176674" y="275096"/>
                      </a:lnTo>
                      <a:cubicBezTo>
                        <a:pt x="179722" y="272389"/>
                        <a:pt x="181456" y="268503"/>
                        <a:pt x="181437" y="264428"/>
                      </a:cubicBezTo>
                      <a:lnTo>
                        <a:pt x="179913" y="240616"/>
                      </a:lnTo>
                      <a:cubicBezTo>
                        <a:pt x="179941" y="236425"/>
                        <a:pt x="181313" y="232352"/>
                        <a:pt x="183818" y="228995"/>
                      </a:cubicBezTo>
                      <a:cubicBezTo>
                        <a:pt x="187990" y="224057"/>
                        <a:pt x="191895" y="218906"/>
                        <a:pt x="195534" y="213565"/>
                      </a:cubicBezTo>
                      <a:cubicBezTo>
                        <a:pt x="197953" y="210365"/>
                        <a:pt x="201715" y="208466"/>
                        <a:pt x="205725" y="208421"/>
                      </a:cubicBezTo>
                      <a:lnTo>
                        <a:pt x="221823" y="209183"/>
                      </a:lnTo>
                      <a:cubicBezTo>
                        <a:pt x="225833" y="209280"/>
                        <a:pt x="229547" y="207055"/>
                        <a:pt x="231348" y="203468"/>
                      </a:cubicBezTo>
                      <a:lnTo>
                        <a:pt x="246492" y="169464"/>
                      </a:lnTo>
                      <a:cubicBezTo>
                        <a:pt x="247959" y="166258"/>
                        <a:pt x="246540" y="162472"/>
                        <a:pt x="243340" y="161009"/>
                      </a:cubicBezTo>
                      <a:cubicBezTo>
                        <a:pt x="243245" y="160968"/>
                        <a:pt x="243159" y="160929"/>
                        <a:pt x="243063" y="160892"/>
                      </a:cubicBezTo>
                      <a:lnTo>
                        <a:pt x="230109" y="155367"/>
                      </a:lnTo>
                      <a:cubicBezTo>
                        <a:pt x="226661" y="153792"/>
                        <a:pt x="224795" y="150014"/>
                        <a:pt x="225633" y="146318"/>
                      </a:cubicBezTo>
                      <a:cubicBezTo>
                        <a:pt x="226680" y="140968"/>
                        <a:pt x="227404" y="135562"/>
                        <a:pt x="227823" y="130126"/>
                      </a:cubicBezTo>
                      <a:close/>
                      <a:moveTo>
                        <a:pt x="93807" y="203945"/>
                      </a:moveTo>
                      <a:cubicBezTo>
                        <a:pt x="88949" y="175370"/>
                        <a:pt x="106951" y="134888"/>
                        <a:pt x="134193" y="113457"/>
                      </a:cubicBezTo>
                      <a:cubicBezTo>
                        <a:pt x="142289" y="106537"/>
                        <a:pt x="152214" y="102105"/>
                        <a:pt x="162768" y="100694"/>
                      </a:cubicBezTo>
                      <a:cubicBezTo>
                        <a:pt x="164301" y="104054"/>
                        <a:pt x="165359" y="107613"/>
                        <a:pt x="165911" y="111266"/>
                      </a:cubicBezTo>
                      <a:cubicBezTo>
                        <a:pt x="170864" y="139841"/>
                        <a:pt x="152766" y="180323"/>
                        <a:pt x="125620" y="201754"/>
                      </a:cubicBezTo>
                      <a:cubicBezTo>
                        <a:pt x="117533" y="208667"/>
                        <a:pt x="107599" y="213071"/>
                        <a:pt x="97045" y="214422"/>
                      </a:cubicBezTo>
                      <a:cubicBezTo>
                        <a:pt x="95531" y="211080"/>
                        <a:pt x="94445" y="207559"/>
                        <a:pt x="93807" y="203945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667F3A62-D2EF-454A-B6F2-28168D38F9EC}"/>
                    </a:ext>
                  </a:extLst>
                </p:cNvPr>
                <p:cNvSpPr/>
                <p:nvPr/>
              </p:nvSpPr>
              <p:spPr>
                <a:xfrm>
                  <a:off x="-3025737" y="1951953"/>
                  <a:ext cx="108781" cy="56202"/>
                </a:xfrm>
                <a:custGeom>
                  <a:avLst/>
                  <a:gdLst>
                    <a:gd name="connsiteX0" fmla="*/ 31534 w 108781"/>
                    <a:gd name="connsiteY0" fmla="*/ 3053 h 56202"/>
                    <a:gd name="connsiteX1" fmla="*/ 22762 w 108781"/>
                    <a:gd name="connsiteY1" fmla="*/ 938 h 56202"/>
                    <a:gd name="connsiteX2" fmla="*/ 22580 w 108781"/>
                    <a:gd name="connsiteY2" fmla="*/ 1052 h 56202"/>
                    <a:gd name="connsiteX3" fmla="*/ 9912 w 108781"/>
                    <a:gd name="connsiteY3" fmla="*/ 9339 h 56202"/>
                    <a:gd name="connsiteX4" fmla="*/ 387 w 108781"/>
                    <a:gd name="connsiteY4" fmla="*/ 34390 h 56202"/>
                    <a:gd name="connsiteX5" fmla="*/ 2673 w 108781"/>
                    <a:gd name="connsiteY5" fmla="*/ 41153 h 56202"/>
                    <a:gd name="connsiteX6" fmla="*/ 28772 w 108781"/>
                    <a:gd name="connsiteY6" fmla="*/ 56202 h 56202"/>
                    <a:gd name="connsiteX7" fmla="*/ 26867 w 108781"/>
                    <a:gd name="connsiteY7" fmla="*/ 49535 h 56202"/>
                    <a:gd name="connsiteX8" fmla="*/ 38202 w 108781"/>
                    <a:gd name="connsiteY8" fmla="*/ 18864 h 56202"/>
                    <a:gd name="connsiteX9" fmla="*/ 35630 w 108781"/>
                    <a:gd name="connsiteY9" fmla="*/ 8292 h 56202"/>
                    <a:gd name="connsiteX10" fmla="*/ 31534 w 108781"/>
                    <a:gd name="connsiteY10" fmla="*/ 3053 h 56202"/>
                    <a:gd name="connsiteX11" fmla="*/ 108782 w 108781"/>
                    <a:gd name="connsiteY11" fmla="*/ 41153 h 56202"/>
                    <a:gd name="connsiteX12" fmla="*/ 106686 w 108781"/>
                    <a:gd name="connsiteY12" fmla="*/ 38295 h 56202"/>
                    <a:gd name="connsiteX13" fmla="*/ 101066 w 108781"/>
                    <a:gd name="connsiteY13" fmla="*/ 19245 h 56202"/>
                    <a:gd name="connsiteX14" fmla="*/ 93837 w 108781"/>
                    <a:gd name="connsiteY14" fmla="*/ 15333 h 56202"/>
                    <a:gd name="connsiteX15" fmla="*/ 93065 w 108781"/>
                    <a:gd name="connsiteY15" fmla="*/ 15626 h 56202"/>
                    <a:gd name="connsiteX16" fmla="*/ 82779 w 108781"/>
                    <a:gd name="connsiteY16" fmla="*/ 19055 h 56202"/>
                    <a:gd name="connsiteX17" fmla="*/ 79540 w 108781"/>
                    <a:gd name="connsiteY17" fmla="*/ 20388 h 56202"/>
                    <a:gd name="connsiteX18" fmla="*/ 80207 w 108781"/>
                    <a:gd name="connsiteY18" fmla="*/ 22865 h 56202"/>
                    <a:gd name="connsiteX19" fmla="*/ 82397 w 108781"/>
                    <a:gd name="connsiteY19" fmla="*/ 25722 h 56202"/>
                    <a:gd name="connsiteX20" fmla="*/ 82397 w 108781"/>
                    <a:gd name="connsiteY20" fmla="*/ 25722 h 56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781" h="56202">
                      <a:moveTo>
                        <a:pt x="31534" y="3053"/>
                      </a:moveTo>
                      <a:cubicBezTo>
                        <a:pt x="29696" y="46"/>
                        <a:pt x="25771" y="-900"/>
                        <a:pt x="22762" y="938"/>
                      </a:cubicBezTo>
                      <a:cubicBezTo>
                        <a:pt x="22695" y="975"/>
                        <a:pt x="22638" y="1013"/>
                        <a:pt x="22580" y="1052"/>
                      </a:cubicBezTo>
                      <a:lnTo>
                        <a:pt x="9912" y="9339"/>
                      </a:lnTo>
                      <a:lnTo>
                        <a:pt x="387" y="34390"/>
                      </a:lnTo>
                      <a:cubicBezTo>
                        <a:pt x="-603" y="36900"/>
                        <a:pt x="359" y="39759"/>
                        <a:pt x="2673" y="41153"/>
                      </a:cubicBezTo>
                      <a:lnTo>
                        <a:pt x="28772" y="56202"/>
                      </a:lnTo>
                      <a:cubicBezTo>
                        <a:pt x="26676" y="54683"/>
                        <a:pt x="25895" y="51931"/>
                        <a:pt x="26867" y="49535"/>
                      </a:cubicBezTo>
                      <a:lnTo>
                        <a:pt x="38202" y="18864"/>
                      </a:lnTo>
                      <a:cubicBezTo>
                        <a:pt x="39240" y="15132"/>
                        <a:pt x="38268" y="11129"/>
                        <a:pt x="35630" y="8292"/>
                      </a:cubicBezTo>
                      <a:cubicBezTo>
                        <a:pt x="34115" y="6667"/>
                        <a:pt x="32744" y="4913"/>
                        <a:pt x="31534" y="3053"/>
                      </a:cubicBezTo>
                      <a:close/>
                      <a:moveTo>
                        <a:pt x="108782" y="41153"/>
                      </a:moveTo>
                      <a:cubicBezTo>
                        <a:pt x="107706" y="40547"/>
                        <a:pt x="106943" y="39505"/>
                        <a:pt x="106686" y="38295"/>
                      </a:cubicBezTo>
                      <a:lnTo>
                        <a:pt x="101066" y="19245"/>
                      </a:lnTo>
                      <a:cubicBezTo>
                        <a:pt x="100152" y="16170"/>
                        <a:pt x="96913" y="14418"/>
                        <a:pt x="93837" y="15333"/>
                      </a:cubicBezTo>
                      <a:cubicBezTo>
                        <a:pt x="93580" y="15412"/>
                        <a:pt x="93313" y="15511"/>
                        <a:pt x="93065" y="15626"/>
                      </a:cubicBezTo>
                      <a:cubicBezTo>
                        <a:pt x="89751" y="17093"/>
                        <a:pt x="86312" y="18240"/>
                        <a:pt x="82779" y="19055"/>
                      </a:cubicBezTo>
                      <a:cubicBezTo>
                        <a:pt x="81655" y="19376"/>
                        <a:pt x="80569" y="19823"/>
                        <a:pt x="79540" y="20388"/>
                      </a:cubicBezTo>
                      <a:lnTo>
                        <a:pt x="80207" y="22865"/>
                      </a:lnTo>
                      <a:cubicBezTo>
                        <a:pt x="80521" y="24072"/>
                        <a:pt x="81312" y="25101"/>
                        <a:pt x="82397" y="25722"/>
                      </a:cubicBezTo>
                      <a:lnTo>
                        <a:pt x="82397" y="25722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2F52792F-C1BD-4CBF-B223-DD584791A0EC}"/>
                    </a:ext>
                  </a:extLst>
                </p:cNvPr>
                <p:cNvSpPr/>
                <p:nvPr/>
              </p:nvSpPr>
              <p:spPr>
                <a:xfrm>
                  <a:off x="-2966104" y="1798380"/>
                  <a:ext cx="96161" cy="129203"/>
                </a:xfrm>
                <a:custGeom>
                  <a:avLst/>
                  <a:gdLst>
                    <a:gd name="connsiteX0" fmla="*/ 54959 w 96161"/>
                    <a:gd name="connsiteY0" fmla="*/ 116335 h 129203"/>
                    <a:gd name="connsiteX1" fmla="*/ 0 w 96161"/>
                    <a:gd name="connsiteY1" fmla="*/ 113763 h 129203"/>
                    <a:gd name="connsiteX2" fmla="*/ 28575 w 96161"/>
                    <a:gd name="connsiteY2" fmla="*/ 101095 h 129203"/>
                    <a:gd name="connsiteX3" fmla="*/ 68866 w 96161"/>
                    <a:gd name="connsiteY3" fmla="*/ 10608 h 129203"/>
                    <a:gd name="connsiteX4" fmla="*/ 65722 w 96161"/>
                    <a:gd name="connsiteY4" fmla="*/ 130 h 129203"/>
                    <a:gd name="connsiteX5" fmla="*/ 95345 w 96161"/>
                    <a:gd name="connsiteY5" fmla="*/ 25752 h 129203"/>
                    <a:gd name="connsiteX6" fmla="*/ 54959 w 96161"/>
                    <a:gd name="connsiteY6" fmla="*/ 116335 h 12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161" h="129203">
                      <a:moveTo>
                        <a:pt x="54959" y="116335"/>
                      </a:moveTo>
                      <a:cubicBezTo>
                        <a:pt x="31528" y="134718"/>
                        <a:pt x="8858" y="133004"/>
                        <a:pt x="0" y="113763"/>
                      </a:cubicBezTo>
                      <a:cubicBezTo>
                        <a:pt x="10553" y="112412"/>
                        <a:pt x="20488" y="108008"/>
                        <a:pt x="28575" y="101095"/>
                      </a:cubicBezTo>
                      <a:cubicBezTo>
                        <a:pt x="55721" y="79664"/>
                        <a:pt x="73819" y="39183"/>
                        <a:pt x="68866" y="10608"/>
                      </a:cubicBezTo>
                      <a:cubicBezTo>
                        <a:pt x="68323" y="6982"/>
                        <a:pt x="67265" y="3453"/>
                        <a:pt x="65722" y="130"/>
                      </a:cubicBezTo>
                      <a:cubicBezTo>
                        <a:pt x="80676" y="-1204"/>
                        <a:pt x="92202" y="7750"/>
                        <a:pt x="95345" y="25752"/>
                      </a:cubicBezTo>
                      <a:cubicBezTo>
                        <a:pt x="100298" y="54422"/>
                        <a:pt x="82201" y="94904"/>
                        <a:pt x="54959" y="116335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9857CDC-B48D-4821-9CA1-4BAC45CCDAEE}"/>
                    </a:ext>
                  </a:extLst>
                </p:cNvPr>
                <p:cNvSpPr/>
                <p:nvPr/>
              </p:nvSpPr>
              <p:spPr>
                <a:xfrm>
                  <a:off x="-3062307" y="1697626"/>
                  <a:ext cx="252126" cy="238520"/>
                </a:xfrm>
                <a:custGeom>
                  <a:avLst/>
                  <a:gdLst>
                    <a:gd name="connsiteX0" fmla="*/ 58293 w 252126"/>
                    <a:gd name="connsiteY0" fmla="*/ 105837 h 238520"/>
                    <a:gd name="connsiteX1" fmla="*/ 53626 w 252126"/>
                    <a:gd name="connsiteY1" fmla="*/ 106885 h 238520"/>
                    <a:gd name="connsiteX2" fmla="*/ 37433 w 252126"/>
                    <a:gd name="connsiteY2" fmla="*/ 106123 h 238520"/>
                    <a:gd name="connsiteX3" fmla="*/ 30766 w 252126"/>
                    <a:gd name="connsiteY3" fmla="*/ 108504 h 238520"/>
                    <a:gd name="connsiteX4" fmla="*/ 57245 w 252126"/>
                    <a:gd name="connsiteY4" fmla="*/ 123744 h 238520"/>
                    <a:gd name="connsiteX5" fmla="*/ 63913 w 252126"/>
                    <a:gd name="connsiteY5" fmla="*/ 121363 h 238520"/>
                    <a:gd name="connsiteX6" fmla="*/ 80105 w 252126"/>
                    <a:gd name="connsiteY6" fmla="*/ 122125 h 238520"/>
                    <a:gd name="connsiteX7" fmla="*/ 84677 w 252126"/>
                    <a:gd name="connsiteY7" fmla="*/ 121172 h 238520"/>
                    <a:gd name="connsiteX8" fmla="*/ 112681 w 252126"/>
                    <a:gd name="connsiteY8" fmla="*/ 20112 h 238520"/>
                    <a:gd name="connsiteX9" fmla="*/ 107823 w 252126"/>
                    <a:gd name="connsiteY9" fmla="*/ 20779 h 238520"/>
                    <a:gd name="connsiteX10" fmla="*/ 82677 w 252126"/>
                    <a:gd name="connsiteY10" fmla="*/ 39734 h 238520"/>
                    <a:gd name="connsiteX11" fmla="*/ 78486 w 252126"/>
                    <a:gd name="connsiteY11" fmla="*/ 46401 h 238520"/>
                    <a:gd name="connsiteX12" fmla="*/ 104965 w 252126"/>
                    <a:gd name="connsiteY12" fmla="*/ 61641 h 238520"/>
                    <a:gd name="connsiteX13" fmla="*/ 109061 w 252126"/>
                    <a:gd name="connsiteY13" fmla="*/ 54974 h 238520"/>
                    <a:gd name="connsiteX14" fmla="*/ 134207 w 252126"/>
                    <a:gd name="connsiteY14" fmla="*/ 35352 h 238520"/>
                    <a:gd name="connsiteX15" fmla="*/ 139160 w 252126"/>
                    <a:gd name="connsiteY15" fmla="*/ 34685 h 238520"/>
                    <a:gd name="connsiteX16" fmla="*/ 139160 w 252126"/>
                    <a:gd name="connsiteY16" fmla="*/ 34685 h 238520"/>
                    <a:gd name="connsiteX17" fmla="*/ 25432 w 252126"/>
                    <a:gd name="connsiteY17" fmla="*/ 196801 h 238520"/>
                    <a:gd name="connsiteX18" fmla="*/ 3429 w 252126"/>
                    <a:gd name="connsiteY18" fmla="*/ 216994 h 238520"/>
                    <a:gd name="connsiteX19" fmla="*/ 0 w 252126"/>
                    <a:gd name="connsiteY19" fmla="*/ 223376 h 238520"/>
                    <a:gd name="connsiteX20" fmla="*/ 26384 w 252126"/>
                    <a:gd name="connsiteY20" fmla="*/ 238520 h 238520"/>
                    <a:gd name="connsiteX21" fmla="*/ 29908 w 252126"/>
                    <a:gd name="connsiteY21" fmla="*/ 232234 h 238520"/>
                    <a:gd name="connsiteX22" fmla="*/ 52006 w 252126"/>
                    <a:gd name="connsiteY22" fmla="*/ 211660 h 238520"/>
                    <a:gd name="connsiteX23" fmla="*/ 192024 w 252126"/>
                    <a:gd name="connsiteY23" fmla="*/ 4586 h 238520"/>
                    <a:gd name="connsiteX24" fmla="*/ 190214 w 252126"/>
                    <a:gd name="connsiteY24" fmla="*/ 3920 h 238520"/>
                    <a:gd name="connsiteX25" fmla="*/ 173546 w 252126"/>
                    <a:gd name="connsiteY25" fmla="*/ 110 h 238520"/>
                    <a:gd name="connsiteX26" fmla="*/ 164021 w 252126"/>
                    <a:gd name="connsiteY26" fmla="*/ 4491 h 238520"/>
                    <a:gd name="connsiteX27" fmla="*/ 148304 w 252126"/>
                    <a:gd name="connsiteY27" fmla="*/ 34495 h 238520"/>
                    <a:gd name="connsiteX28" fmla="*/ 144685 w 252126"/>
                    <a:gd name="connsiteY28" fmla="*/ 38591 h 238520"/>
                    <a:gd name="connsiteX29" fmla="*/ 171164 w 252126"/>
                    <a:gd name="connsiteY29" fmla="*/ 53831 h 238520"/>
                    <a:gd name="connsiteX30" fmla="*/ 174688 w 252126"/>
                    <a:gd name="connsiteY30" fmla="*/ 49735 h 238520"/>
                    <a:gd name="connsiteX31" fmla="*/ 190500 w 252126"/>
                    <a:gd name="connsiteY31" fmla="*/ 19731 h 238520"/>
                    <a:gd name="connsiteX32" fmla="*/ 200025 w 252126"/>
                    <a:gd name="connsiteY32" fmla="*/ 15350 h 238520"/>
                    <a:gd name="connsiteX33" fmla="*/ 216789 w 252126"/>
                    <a:gd name="connsiteY33" fmla="*/ 19160 h 238520"/>
                    <a:gd name="connsiteX34" fmla="*/ 218504 w 252126"/>
                    <a:gd name="connsiteY34" fmla="*/ 19731 h 238520"/>
                    <a:gd name="connsiteX35" fmla="*/ 225742 w 252126"/>
                    <a:gd name="connsiteY35" fmla="*/ 44972 h 238520"/>
                    <a:gd name="connsiteX36" fmla="*/ 225742 w 252126"/>
                    <a:gd name="connsiteY36" fmla="*/ 44972 h 238520"/>
                    <a:gd name="connsiteX37" fmla="*/ 221171 w 252126"/>
                    <a:gd name="connsiteY37" fmla="*/ 44972 h 238520"/>
                    <a:gd name="connsiteX38" fmla="*/ 211646 w 252126"/>
                    <a:gd name="connsiteY38" fmla="*/ 51354 h 238520"/>
                    <a:gd name="connsiteX39" fmla="*/ 209455 w 252126"/>
                    <a:gd name="connsiteY39" fmla="*/ 56974 h 238520"/>
                    <a:gd name="connsiteX40" fmla="*/ 212122 w 252126"/>
                    <a:gd name="connsiteY40" fmla="*/ 67642 h 238520"/>
                    <a:gd name="connsiteX41" fmla="*/ 216408 w 252126"/>
                    <a:gd name="connsiteY41" fmla="*/ 72881 h 238520"/>
                    <a:gd name="connsiteX42" fmla="*/ 217551 w 252126"/>
                    <a:gd name="connsiteY42" fmla="*/ 74214 h 238520"/>
                    <a:gd name="connsiteX43" fmla="*/ 218504 w 252126"/>
                    <a:gd name="connsiteY43" fmla="*/ 74881 h 238520"/>
                    <a:gd name="connsiteX44" fmla="*/ 220789 w 252126"/>
                    <a:gd name="connsiteY44" fmla="*/ 75833 h 238520"/>
                    <a:gd name="connsiteX45" fmla="*/ 223742 w 252126"/>
                    <a:gd name="connsiteY45" fmla="*/ 75833 h 238520"/>
                    <a:gd name="connsiteX46" fmla="*/ 225362 w 252126"/>
                    <a:gd name="connsiteY46" fmla="*/ 75071 h 238520"/>
                    <a:gd name="connsiteX47" fmla="*/ 247555 w 252126"/>
                    <a:gd name="connsiteY47" fmla="*/ 60498 h 238520"/>
                    <a:gd name="connsiteX48" fmla="*/ 249269 w 252126"/>
                    <a:gd name="connsiteY48" fmla="*/ 59736 h 238520"/>
                    <a:gd name="connsiteX49" fmla="*/ 251079 w 252126"/>
                    <a:gd name="connsiteY49" fmla="*/ 59736 h 238520"/>
                    <a:gd name="connsiteX50" fmla="*/ 252127 w 252126"/>
                    <a:gd name="connsiteY50" fmla="*/ 59736 h 238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252126" h="238520">
                      <a:moveTo>
                        <a:pt x="58293" y="105837"/>
                      </a:moveTo>
                      <a:cubicBezTo>
                        <a:pt x="56835" y="106526"/>
                        <a:pt x="55235" y="106884"/>
                        <a:pt x="53626" y="106885"/>
                      </a:cubicBezTo>
                      <a:lnTo>
                        <a:pt x="37433" y="106123"/>
                      </a:lnTo>
                      <a:cubicBezTo>
                        <a:pt x="34985" y="106030"/>
                        <a:pt x="32604" y="106883"/>
                        <a:pt x="30766" y="108504"/>
                      </a:cubicBezTo>
                      <a:lnTo>
                        <a:pt x="57245" y="123744"/>
                      </a:lnTo>
                      <a:cubicBezTo>
                        <a:pt x="59084" y="122123"/>
                        <a:pt x="61465" y="121270"/>
                        <a:pt x="63913" y="121363"/>
                      </a:cubicBezTo>
                      <a:lnTo>
                        <a:pt x="80105" y="122125"/>
                      </a:lnTo>
                      <a:cubicBezTo>
                        <a:pt x="81686" y="122169"/>
                        <a:pt x="83248" y="121843"/>
                        <a:pt x="84677" y="121172"/>
                      </a:cubicBezTo>
                      <a:close/>
                      <a:moveTo>
                        <a:pt x="112681" y="20112"/>
                      </a:moveTo>
                      <a:cubicBezTo>
                        <a:pt x="111090" y="19265"/>
                        <a:pt x="109128" y="19534"/>
                        <a:pt x="107823" y="20779"/>
                      </a:cubicBezTo>
                      <a:lnTo>
                        <a:pt x="82677" y="39734"/>
                      </a:lnTo>
                      <a:cubicBezTo>
                        <a:pt x="80677" y="41513"/>
                        <a:pt x="79219" y="43826"/>
                        <a:pt x="78486" y="46401"/>
                      </a:cubicBezTo>
                      <a:lnTo>
                        <a:pt x="104965" y="61641"/>
                      </a:lnTo>
                      <a:cubicBezTo>
                        <a:pt x="105661" y="59072"/>
                        <a:pt x="107089" y="56759"/>
                        <a:pt x="109061" y="54974"/>
                      </a:cubicBezTo>
                      <a:lnTo>
                        <a:pt x="134207" y="35352"/>
                      </a:lnTo>
                      <a:cubicBezTo>
                        <a:pt x="135512" y="34032"/>
                        <a:pt x="137550" y="33758"/>
                        <a:pt x="139160" y="34685"/>
                      </a:cubicBezTo>
                      <a:lnTo>
                        <a:pt x="139160" y="34685"/>
                      </a:lnTo>
                      <a:close/>
                      <a:moveTo>
                        <a:pt x="25432" y="196801"/>
                      </a:moveTo>
                      <a:lnTo>
                        <a:pt x="3429" y="216994"/>
                      </a:lnTo>
                      <a:cubicBezTo>
                        <a:pt x="1743" y="218778"/>
                        <a:pt x="552" y="220981"/>
                        <a:pt x="0" y="223376"/>
                      </a:cubicBezTo>
                      <a:lnTo>
                        <a:pt x="26384" y="238520"/>
                      </a:lnTo>
                      <a:cubicBezTo>
                        <a:pt x="26927" y="236130"/>
                        <a:pt x="28156" y="233947"/>
                        <a:pt x="29908" y="232234"/>
                      </a:cubicBezTo>
                      <a:lnTo>
                        <a:pt x="52006" y="211660"/>
                      </a:lnTo>
                      <a:close/>
                      <a:moveTo>
                        <a:pt x="192024" y="4586"/>
                      </a:moveTo>
                      <a:cubicBezTo>
                        <a:pt x="191481" y="4226"/>
                        <a:pt x="190862" y="3998"/>
                        <a:pt x="190214" y="3920"/>
                      </a:cubicBezTo>
                      <a:lnTo>
                        <a:pt x="173546" y="110"/>
                      </a:lnTo>
                      <a:cubicBezTo>
                        <a:pt x="169783" y="-466"/>
                        <a:pt x="166030" y="1257"/>
                        <a:pt x="164021" y="4491"/>
                      </a:cubicBezTo>
                      <a:lnTo>
                        <a:pt x="148304" y="34495"/>
                      </a:lnTo>
                      <a:cubicBezTo>
                        <a:pt x="147342" y="36058"/>
                        <a:pt x="146113" y="37443"/>
                        <a:pt x="144685" y="38591"/>
                      </a:cubicBezTo>
                      <a:lnTo>
                        <a:pt x="171164" y="53831"/>
                      </a:lnTo>
                      <a:cubicBezTo>
                        <a:pt x="172574" y="52682"/>
                        <a:pt x="173764" y="51296"/>
                        <a:pt x="174688" y="49735"/>
                      </a:cubicBezTo>
                      <a:lnTo>
                        <a:pt x="190500" y="19731"/>
                      </a:lnTo>
                      <a:cubicBezTo>
                        <a:pt x="192396" y="16370"/>
                        <a:pt x="196234" y="14604"/>
                        <a:pt x="200025" y="15350"/>
                      </a:cubicBezTo>
                      <a:lnTo>
                        <a:pt x="216789" y="19160"/>
                      </a:lnTo>
                      <a:lnTo>
                        <a:pt x="218504" y="19731"/>
                      </a:lnTo>
                      <a:close/>
                      <a:moveTo>
                        <a:pt x="225742" y="44972"/>
                      </a:moveTo>
                      <a:lnTo>
                        <a:pt x="225742" y="44972"/>
                      </a:lnTo>
                      <a:cubicBezTo>
                        <a:pt x="224342" y="44091"/>
                        <a:pt x="222571" y="44091"/>
                        <a:pt x="221171" y="44972"/>
                      </a:cubicBezTo>
                      <a:lnTo>
                        <a:pt x="211646" y="51354"/>
                      </a:lnTo>
                      <a:lnTo>
                        <a:pt x="209455" y="56974"/>
                      </a:lnTo>
                      <a:cubicBezTo>
                        <a:pt x="208407" y="60751"/>
                        <a:pt x="209417" y="64802"/>
                        <a:pt x="212122" y="67642"/>
                      </a:cubicBezTo>
                      <a:cubicBezTo>
                        <a:pt x="213674" y="69282"/>
                        <a:pt x="215112" y="71033"/>
                        <a:pt x="216408" y="72881"/>
                      </a:cubicBezTo>
                      <a:lnTo>
                        <a:pt x="217551" y="74214"/>
                      </a:lnTo>
                      <a:lnTo>
                        <a:pt x="218504" y="74881"/>
                      </a:lnTo>
                      <a:cubicBezTo>
                        <a:pt x="219208" y="75318"/>
                        <a:pt x="219980" y="75639"/>
                        <a:pt x="220789" y="75833"/>
                      </a:cubicBezTo>
                      <a:cubicBezTo>
                        <a:pt x="221761" y="76071"/>
                        <a:pt x="222771" y="76071"/>
                        <a:pt x="223742" y="75833"/>
                      </a:cubicBezTo>
                      <a:cubicBezTo>
                        <a:pt x="224323" y="75682"/>
                        <a:pt x="224876" y="75424"/>
                        <a:pt x="225362" y="75071"/>
                      </a:cubicBezTo>
                      <a:lnTo>
                        <a:pt x="247555" y="60498"/>
                      </a:lnTo>
                      <a:cubicBezTo>
                        <a:pt x="248069" y="60129"/>
                        <a:pt x="248650" y="59868"/>
                        <a:pt x="249269" y="59736"/>
                      </a:cubicBezTo>
                      <a:cubicBezTo>
                        <a:pt x="249860" y="59547"/>
                        <a:pt x="250488" y="59547"/>
                        <a:pt x="251079" y="59736"/>
                      </a:cubicBezTo>
                      <a:cubicBezTo>
                        <a:pt x="251422" y="59638"/>
                        <a:pt x="251784" y="59638"/>
                        <a:pt x="252127" y="59736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FD1B7753-4E7D-4F52-9ED2-42BB685E5447}"/>
                    </a:ext>
                  </a:extLst>
                </p:cNvPr>
                <p:cNvSpPr/>
                <p:nvPr/>
              </p:nvSpPr>
              <p:spPr>
                <a:xfrm>
                  <a:off x="-3062307" y="1697626"/>
                  <a:ext cx="252126" cy="238520"/>
                </a:xfrm>
                <a:custGeom>
                  <a:avLst/>
                  <a:gdLst>
                    <a:gd name="connsiteX0" fmla="*/ 58293 w 252126"/>
                    <a:gd name="connsiteY0" fmla="*/ 105837 h 238520"/>
                    <a:gd name="connsiteX1" fmla="*/ 53626 w 252126"/>
                    <a:gd name="connsiteY1" fmla="*/ 106885 h 238520"/>
                    <a:gd name="connsiteX2" fmla="*/ 37433 w 252126"/>
                    <a:gd name="connsiteY2" fmla="*/ 106123 h 238520"/>
                    <a:gd name="connsiteX3" fmla="*/ 30766 w 252126"/>
                    <a:gd name="connsiteY3" fmla="*/ 108504 h 238520"/>
                    <a:gd name="connsiteX4" fmla="*/ 57245 w 252126"/>
                    <a:gd name="connsiteY4" fmla="*/ 123744 h 238520"/>
                    <a:gd name="connsiteX5" fmla="*/ 63913 w 252126"/>
                    <a:gd name="connsiteY5" fmla="*/ 121363 h 238520"/>
                    <a:gd name="connsiteX6" fmla="*/ 80105 w 252126"/>
                    <a:gd name="connsiteY6" fmla="*/ 122125 h 238520"/>
                    <a:gd name="connsiteX7" fmla="*/ 84677 w 252126"/>
                    <a:gd name="connsiteY7" fmla="*/ 121172 h 238520"/>
                    <a:gd name="connsiteX8" fmla="*/ 112681 w 252126"/>
                    <a:gd name="connsiteY8" fmla="*/ 20112 h 238520"/>
                    <a:gd name="connsiteX9" fmla="*/ 107823 w 252126"/>
                    <a:gd name="connsiteY9" fmla="*/ 20779 h 238520"/>
                    <a:gd name="connsiteX10" fmla="*/ 82677 w 252126"/>
                    <a:gd name="connsiteY10" fmla="*/ 39734 h 238520"/>
                    <a:gd name="connsiteX11" fmla="*/ 78486 w 252126"/>
                    <a:gd name="connsiteY11" fmla="*/ 46401 h 238520"/>
                    <a:gd name="connsiteX12" fmla="*/ 104965 w 252126"/>
                    <a:gd name="connsiteY12" fmla="*/ 61641 h 238520"/>
                    <a:gd name="connsiteX13" fmla="*/ 109061 w 252126"/>
                    <a:gd name="connsiteY13" fmla="*/ 54974 h 238520"/>
                    <a:gd name="connsiteX14" fmla="*/ 134207 w 252126"/>
                    <a:gd name="connsiteY14" fmla="*/ 35352 h 238520"/>
                    <a:gd name="connsiteX15" fmla="*/ 139160 w 252126"/>
                    <a:gd name="connsiteY15" fmla="*/ 34685 h 238520"/>
                    <a:gd name="connsiteX16" fmla="*/ 139160 w 252126"/>
                    <a:gd name="connsiteY16" fmla="*/ 34685 h 238520"/>
                    <a:gd name="connsiteX17" fmla="*/ 25432 w 252126"/>
                    <a:gd name="connsiteY17" fmla="*/ 196801 h 238520"/>
                    <a:gd name="connsiteX18" fmla="*/ 3429 w 252126"/>
                    <a:gd name="connsiteY18" fmla="*/ 216994 h 238520"/>
                    <a:gd name="connsiteX19" fmla="*/ 0 w 252126"/>
                    <a:gd name="connsiteY19" fmla="*/ 223376 h 238520"/>
                    <a:gd name="connsiteX20" fmla="*/ 26384 w 252126"/>
                    <a:gd name="connsiteY20" fmla="*/ 238520 h 238520"/>
                    <a:gd name="connsiteX21" fmla="*/ 29908 w 252126"/>
                    <a:gd name="connsiteY21" fmla="*/ 232234 h 238520"/>
                    <a:gd name="connsiteX22" fmla="*/ 52006 w 252126"/>
                    <a:gd name="connsiteY22" fmla="*/ 211660 h 238520"/>
                    <a:gd name="connsiteX23" fmla="*/ 192024 w 252126"/>
                    <a:gd name="connsiteY23" fmla="*/ 4586 h 238520"/>
                    <a:gd name="connsiteX24" fmla="*/ 190214 w 252126"/>
                    <a:gd name="connsiteY24" fmla="*/ 3920 h 238520"/>
                    <a:gd name="connsiteX25" fmla="*/ 173546 w 252126"/>
                    <a:gd name="connsiteY25" fmla="*/ 110 h 238520"/>
                    <a:gd name="connsiteX26" fmla="*/ 164021 w 252126"/>
                    <a:gd name="connsiteY26" fmla="*/ 4491 h 238520"/>
                    <a:gd name="connsiteX27" fmla="*/ 148304 w 252126"/>
                    <a:gd name="connsiteY27" fmla="*/ 34495 h 238520"/>
                    <a:gd name="connsiteX28" fmla="*/ 144685 w 252126"/>
                    <a:gd name="connsiteY28" fmla="*/ 38591 h 238520"/>
                    <a:gd name="connsiteX29" fmla="*/ 171164 w 252126"/>
                    <a:gd name="connsiteY29" fmla="*/ 53831 h 238520"/>
                    <a:gd name="connsiteX30" fmla="*/ 174688 w 252126"/>
                    <a:gd name="connsiteY30" fmla="*/ 49735 h 238520"/>
                    <a:gd name="connsiteX31" fmla="*/ 190500 w 252126"/>
                    <a:gd name="connsiteY31" fmla="*/ 19731 h 238520"/>
                    <a:gd name="connsiteX32" fmla="*/ 200025 w 252126"/>
                    <a:gd name="connsiteY32" fmla="*/ 15350 h 238520"/>
                    <a:gd name="connsiteX33" fmla="*/ 216789 w 252126"/>
                    <a:gd name="connsiteY33" fmla="*/ 19160 h 238520"/>
                    <a:gd name="connsiteX34" fmla="*/ 218504 w 252126"/>
                    <a:gd name="connsiteY34" fmla="*/ 19731 h 238520"/>
                    <a:gd name="connsiteX35" fmla="*/ 225742 w 252126"/>
                    <a:gd name="connsiteY35" fmla="*/ 44972 h 238520"/>
                    <a:gd name="connsiteX36" fmla="*/ 225742 w 252126"/>
                    <a:gd name="connsiteY36" fmla="*/ 44972 h 238520"/>
                    <a:gd name="connsiteX37" fmla="*/ 221171 w 252126"/>
                    <a:gd name="connsiteY37" fmla="*/ 44972 h 238520"/>
                    <a:gd name="connsiteX38" fmla="*/ 211646 w 252126"/>
                    <a:gd name="connsiteY38" fmla="*/ 51354 h 238520"/>
                    <a:gd name="connsiteX39" fmla="*/ 209455 w 252126"/>
                    <a:gd name="connsiteY39" fmla="*/ 56974 h 238520"/>
                    <a:gd name="connsiteX40" fmla="*/ 212122 w 252126"/>
                    <a:gd name="connsiteY40" fmla="*/ 67642 h 238520"/>
                    <a:gd name="connsiteX41" fmla="*/ 216408 w 252126"/>
                    <a:gd name="connsiteY41" fmla="*/ 72881 h 238520"/>
                    <a:gd name="connsiteX42" fmla="*/ 217551 w 252126"/>
                    <a:gd name="connsiteY42" fmla="*/ 74214 h 238520"/>
                    <a:gd name="connsiteX43" fmla="*/ 218504 w 252126"/>
                    <a:gd name="connsiteY43" fmla="*/ 74881 h 238520"/>
                    <a:gd name="connsiteX44" fmla="*/ 220789 w 252126"/>
                    <a:gd name="connsiteY44" fmla="*/ 75833 h 238520"/>
                    <a:gd name="connsiteX45" fmla="*/ 223742 w 252126"/>
                    <a:gd name="connsiteY45" fmla="*/ 75833 h 238520"/>
                    <a:gd name="connsiteX46" fmla="*/ 225362 w 252126"/>
                    <a:gd name="connsiteY46" fmla="*/ 75071 h 238520"/>
                    <a:gd name="connsiteX47" fmla="*/ 247555 w 252126"/>
                    <a:gd name="connsiteY47" fmla="*/ 60498 h 238520"/>
                    <a:gd name="connsiteX48" fmla="*/ 249269 w 252126"/>
                    <a:gd name="connsiteY48" fmla="*/ 59736 h 238520"/>
                    <a:gd name="connsiteX49" fmla="*/ 251079 w 252126"/>
                    <a:gd name="connsiteY49" fmla="*/ 59736 h 238520"/>
                    <a:gd name="connsiteX50" fmla="*/ 252127 w 252126"/>
                    <a:gd name="connsiteY50" fmla="*/ 59736 h 238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252126" h="238520">
                      <a:moveTo>
                        <a:pt x="58293" y="105837"/>
                      </a:moveTo>
                      <a:cubicBezTo>
                        <a:pt x="56835" y="106526"/>
                        <a:pt x="55235" y="106884"/>
                        <a:pt x="53626" y="106885"/>
                      </a:cubicBezTo>
                      <a:lnTo>
                        <a:pt x="37433" y="106123"/>
                      </a:lnTo>
                      <a:cubicBezTo>
                        <a:pt x="34985" y="106030"/>
                        <a:pt x="32604" y="106883"/>
                        <a:pt x="30766" y="108504"/>
                      </a:cubicBezTo>
                      <a:lnTo>
                        <a:pt x="57245" y="123744"/>
                      </a:lnTo>
                      <a:cubicBezTo>
                        <a:pt x="59084" y="122123"/>
                        <a:pt x="61465" y="121270"/>
                        <a:pt x="63913" y="121363"/>
                      </a:cubicBezTo>
                      <a:lnTo>
                        <a:pt x="80105" y="122125"/>
                      </a:lnTo>
                      <a:cubicBezTo>
                        <a:pt x="81686" y="122169"/>
                        <a:pt x="83248" y="121843"/>
                        <a:pt x="84677" y="121172"/>
                      </a:cubicBezTo>
                      <a:close/>
                      <a:moveTo>
                        <a:pt x="112681" y="20112"/>
                      </a:moveTo>
                      <a:cubicBezTo>
                        <a:pt x="111090" y="19265"/>
                        <a:pt x="109128" y="19534"/>
                        <a:pt x="107823" y="20779"/>
                      </a:cubicBezTo>
                      <a:lnTo>
                        <a:pt x="82677" y="39734"/>
                      </a:lnTo>
                      <a:cubicBezTo>
                        <a:pt x="80677" y="41513"/>
                        <a:pt x="79219" y="43826"/>
                        <a:pt x="78486" y="46401"/>
                      </a:cubicBezTo>
                      <a:lnTo>
                        <a:pt x="104965" y="61641"/>
                      </a:lnTo>
                      <a:cubicBezTo>
                        <a:pt x="105661" y="59072"/>
                        <a:pt x="107089" y="56759"/>
                        <a:pt x="109061" y="54974"/>
                      </a:cubicBezTo>
                      <a:lnTo>
                        <a:pt x="134207" y="35352"/>
                      </a:lnTo>
                      <a:cubicBezTo>
                        <a:pt x="135512" y="34032"/>
                        <a:pt x="137550" y="33758"/>
                        <a:pt x="139160" y="34685"/>
                      </a:cubicBezTo>
                      <a:lnTo>
                        <a:pt x="139160" y="34685"/>
                      </a:lnTo>
                      <a:close/>
                      <a:moveTo>
                        <a:pt x="25432" y="196801"/>
                      </a:moveTo>
                      <a:lnTo>
                        <a:pt x="3429" y="216994"/>
                      </a:lnTo>
                      <a:cubicBezTo>
                        <a:pt x="1743" y="218778"/>
                        <a:pt x="552" y="220981"/>
                        <a:pt x="0" y="223376"/>
                      </a:cubicBezTo>
                      <a:lnTo>
                        <a:pt x="26384" y="238520"/>
                      </a:lnTo>
                      <a:cubicBezTo>
                        <a:pt x="26927" y="236130"/>
                        <a:pt x="28156" y="233947"/>
                        <a:pt x="29908" y="232234"/>
                      </a:cubicBezTo>
                      <a:lnTo>
                        <a:pt x="52006" y="211660"/>
                      </a:lnTo>
                      <a:close/>
                      <a:moveTo>
                        <a:pt x="192024" y="4586"/>
                      </a:moveTo>
                      <a:cubicBezTo>
                        <a:pt x="191481" y="4226"/>
                        <a:pt x="190862" y="3998"/>
                        <a:pt x="190214" y="3920"/>
                      </a:cubicBezTo>
                      <a:lnTo>
                        <a:pt x="173546" y="110"/>
                      </a:lnTo>
                      <a:cubicBezTo>
                        <a:pt x="169783" y="-466"/>
                        <a:pt x="166030" y="1257"/>
                        <a:pt x="164021" y="4491"/>
                      </a:cubicBezTo>
                      <a:lnTo>
                        <a:pt x="148304" y="34495"/>
                      </a:lnTo>
                      <a:cubicBezTo>
                        <a:pt x="147342" y="36058"/>
                        <a:pt x="146113" y="37443"/>
                        <a:pt x="144685" y="38591"/>
                      </a:cubicBezTo>
                      <a:lnTo>
                        <a:pt x="171164" y="53831"/>
                      </a:lnTo>
                      <a:cubicBezTo>
                        <a:pt x="172574" y="52682"/>
                        <a:pt x="173764" y="51296"/>
                        <a:pt x="174688" y="49735"/>
                      </a:cubicBezTo>
                      <a:lnTo>
                        <a:pt x="190500" y="19731"/>
                      </a:lnTo>
                      <a:cubicBezTo>
                        <a:pt x="192396" y="16370"/>
                        <a:pt x="196234" y="14604"/>
                        <a:pt x="200025" y="15350"/>
                      </a:cubicBezTo>
                      <a:lnTo>
                        <a:pt x="216789" y="19160"/>
                      </a:lnTo>
                      <a:lnTo>
                        <a:pt x="218504" y="19731"/>
                      </a:lnTo>
                      <a:close/>
                      <a:moveTo>
                        <a:pt x="225742" y="44972"/>
                      </a:moveTo>
                      <a:lnTo>
                        <a:pt x="225742" y="44972"/>
                      </a:lnTo>
                      <a:cubicBezTo>
                        <a:pt x="224342" y="44091"/>
                        <a:pt x="222571" y="44091"/>
                        <a:pt x="221171" y="44972"/>
                      </a:cubicBezTo>
                      <a:lnTo>
                        <a:pt x="211646" y="51354"/>
                      </a:lnTo>
                      <a:lnTo>
                        <a:pt x="209455" y="56974"/>
                      </a:lnTo>
                      <a:cubicBezTo>
                        <a:pt x="208407" y="60751"/>
                        <a:pt x="209417" y="64802"/>
                        <a:pt x="212122" y="67642"/>
                      </a:cubicBezTo>
                      <a:cubicBezTo>
                        <a:pt x="213674" y="69282"/>
                        <a:pt x="215112" y="71033"/>
                        <a:pt x="216408" y="72881"/>
                      </a:cubicBezTo>
                      <a:lnTo>
                        <a:pt x="217551" y="74214"/>
                      </a:lnTo>
                      <a:lnTo>
                        <a:pt x="218504" y="74881"/>
                      </a:lnTo>
                      <a:cubicBezTo>
                        <a:pt x="219208" y="75318"/>
                        <a:pt x="219980" y="75639"/>
                        <a:pt x="220789" y="75833"/>
                      </a:cubicBezTo>
                      <a:cubicBezTo>
                        <a:pt x="221761" y="76071"/>
                        <a:pt x="222771" y="76071"/>
                        <a:pt x="223742" y="75833"/>
                      </a:cubicBezTo>
                      <a:cubicBezTo>
                        <a:pt x="224323" y="75682"/>
                        <a:pt x="224876" y="75424"/>
                        <a:pt x="225362" y="75071"/>
                      </a:cubicBezTo>
                      <a:lnTo>
                        <a:pt x="247555" y="60498"/>
                      </a:lnTo>
                      <a:cubicBezTo>
                        <a:pt x="248069" y="60129"/>
                        <a:pt x="248650" y="59868"/>
                        <a:pt x="249269" y="59736"/>
                      </a:cubicBezTo>
                      <a:cubicBezTo>
                        <a:pt x="249860" y="59547"/>
                        <a:pt x="250488" y="59547"/>
                        <a:pt x="251079" y="59736"/>
                      </a:cubicBezTo>
                      <a:cubicBezTo>
                        <a:pt x="251422" y="59638"/>
                        <a:pt x="251784" y="59638"/>
                        <a:pt x="252127" y="59736"/>
                      </a:cubicBez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FACC5A18-BA5D-43CD-9CEF-A48CE79B4233}"/>
                    </a:ext>
                  </a:extLst>
                </p:cNvPr>
                <p:cNvSpPr/>
                <p:nvPr/>
              </p:nvSpPr>
              <p:spPr>
                <a:xfrm>
                  <a:off x="-3036302" y="1712866"/>
                  <a:ext cx="232560" cy="299875"/>
                </a:xfrm>
                <a:custGeom>
                  <a:avLst/>
                  <a:gdLst>
                    <a:gd name="connsiteX0" fmla="*/ 232408 w 232560"/>
                    <a:gd name="connsiteY0" fmla="*/ 72595 h 299875"/>
                    <a:gd name="connsiteX1" fmla="*/ 228217 w 232560"/>
                    <a:gd name="connsiteY1" fmla="*/ 48306 h 299875"/>
                    <a:gd name="connsiteX2" fmla="*/ 224093 w 232560"/>
                    <a:gd name="connsiteY2" fmla="*/ 44430 h 299875"/>
                    <a:gd name="connsiteX3" fmla="*/ 221550 w 232560"/>
                    <a:gd name="connsiteY3" fmla="*/ 45449 h 299875"/>
                    <a:gd name="connsiteX4" fmla="*/ 199356 w 232560"/>
                    <a:gd name="connsiteY4" fmla="*/ 60022 h 299875"/>
                    <a:gd name="connsiteX5" fmla="*/ 190412 w 232560"/>
                    <a:gd name="connsiteY5" fmla="*/ 58039 h 299875"/>
                    <a:gd name="connsiteX6" fmla="*/ 190403 w 232560"/>
                    <a:gd name="connsiteY6" fmla="*/ 58022 h 299875"/>
                    <a:gd name="connsiteX7" fmla="*/ 186117 w 232560"/>
                    <a:gd name="connsiteY7" fmla="*/ 52688 h 299875"/>
                    <a:gd name="connsiteX8" fmla="*/ 183545 w 232560"/>
                    <a:gd name="connsiteY8" fmla="*/ 42115 h 299875"/>
                    <a:gd name="connsiteX9" fmla="*/ 194880 w 232560"/>
                    <a:gd name="connsiteY9" fmla="*/ 11444 h 299875"/>
                    <a:gd name="connsiteX10" fmla="*/ 191555 w 232560"/>
                    <a:gd name="connsiteY10" fmla="*/ 4077 h 299875"/>
                    <a:gd name="connsiteX11" fmla="*/ 190689 w 232560"/>
                    <a:gd name="connsiteY11" fmla="*/ 3824 h 299875"/>
                    <a:gd name="connsiteX12" fmla="*/ 173925 w 232560"/>
                    <a:gd name="connsiteY12" fmla="*/ 110 h 299875"/>
                    <a:gd name="connsiteX13" fmla="*/ 164400 w 232560"/>
                    <a:gd name="connsiteY13" fmla="*/ 4491 h 299875"/>
                    <a:gd name="connsiteX14" fmla="*/ 148683 w 232560"/>
                    <a:gd name="connsiteY14" fmla="*/ 34495 h 299875"/>
                    <a:gd name="connsiteX15" fmla="*/ 139158 w 232560"/>
                    <a:gd name="connsiteY15" fmla="*/ 41734 h 299875"/>
                    <a:gd name="connsiteX16" fmla="*/ 128871 w 232560"/>
                    <a:gd name="connsiteY16" fmla="*/ 45068 h 299875"/>
                    <a:gd name="connsiteX17" fmla="*/ 121356 w 232560"/>
                    <a:gd name="connsiteY17" fmla="*/ 42490 h 299875"/>
                    <a:gd name="connsiteX18" fmla="*/ 120966 w 232560"/>
                    <a:gd name="connsiteY18" fmla="*/ 41448 h 299875"/>
                    <a:gd name="connsiteX19" fmla="*/ 115251 w 232560"/>
                    <a:gd name="connsiteY19" fmla="*/ 22398 h 299875"/>
                    <a:gd name="connsiteX20" fmla="*/ 110402 w 232560"/>
                    <a:gd name="connsiteY20" fmla="*/ 18990 h 299875"/>
                    <a:gd name="connsiteX21" fmla="*/ 108202 w 232560"/>
                    <a:gd name="connsiteY21" fmla="*/ 20112 h 299875"/>
                    <a:gd name="connsiteX22" fmla="*/ 83151 w 232560"/>
                    <a:gd name="connsiteY22" fmla="*/ 40210 h 299875"/>
                    <a:gd name="connsiteX23" fmla="*/ 78389 w 232560"/>
                    <a:gd name="connsiteY23" fmla="*/ 50783 h 299875"/>
                    <a:gd name="connsiteX24" fmla="*/ 79913 w 232560"/>
                    <a:gd name="connsiteY24" fmla="*/ 74690 h 299875"/>
                    <a:gd name="connsiteX25" fmla="*/ 76008 w 232560"/>
                    <a:gd name="connsiteY25" fmla="*/ 86311 h 299875"/>
                    <a:gd name="connsiteX26" fmla="*/ 64101 w 232560"/>
                    <a:gd name="connsiteY26" fmla="*/ 101741 h 299875"/>
                    <a:gd name="connsiteX27" fmla="*/ 53814 w 232560"/>
                    <a:gd name="connsiteY27" fmla="*/ 106885 h 299875"/>
                    <a:gd name="connsiteX28" fmla="*/ 37717 w 232560"/>
                    <a:gd name="connsiteY28" fmla="*/ 106123 h 299875"/>
                    <a:gd name="connsiteX29" fmla="*/ 28192 w 232560"/>
                    <a:gd name="connsiteY29" fmla="*/ 111743 h 299875"/>
                    <a:gd name="connsiteX30" fmla="*/ 12952 w 232560"/>
                    <a:gd name="connsiteY30" fmla="*/ 145747 h 299875"/>
                    <a:gd name="connsiteX31" fmla="*/ 16343 w 232560"/>
                    <a:gd name="connsiteY31" fmla="*/ 154399 h 299875"/>
                    <a:gd name="connsiteX32" fmla="*/ 16381 w 232560"/>
                    <a:gd name="connsiteY32" fmla="*/ 154415 h 299875"/>
                    <a:gd name="connsiteX33" fmla="*/ 29430 w 232560"/>
                    <a:gd name="connsiteY33" fmla="*/ 159939 h 299875"/>
                    <a:gd name="connsiteX34" fmla="*/ 33907 w 232560"/>
                    <a:gd name="connsiteY34" fmla="*/ 168893 h 299875"/>
                    <a:gd name="connsiteX35" fmla="*/ 31050 w 232560"/>
                    <a:gd name="connsiteY35" fmla="*/ 185180 h 299875"/>
                    <a:gd name="connsiteX36" fmla="*/ 26001 w 232560"/>
                    <a:gd name="connsiteY36" fmla="*/ 195944 h 299875"/>
                    <a:gd name="connsiteX37" fmla="*/ 3808 w 232560"/>
                    <a:gd name="connsiteY37" fmla="*/ 216327 h 299875"/>
                    <a:gd name="connsiteX38" fmla="*/ 93 w 232560"/>
                    <a:gd name="connsiteY38" fmla="*/ 227281 h 299875"/>
                    <a:gd name="connsiteX39" fmla="*/ 4189 w 232560"/>
                    <a:gd name="connsiteY39" fmla="*/ 251570 h 299875"/>
                    <a:gd name="connsiteX40" fmla="*/ 8313 w 232560"/>
                    <a:gd name="connsiteY40" fmla="*/ 255445 h 299875"/>
                    <a:gd name="connsiteX41" fmla="*/ 10857 w 232560"/>
                    <a:gd name="connsiteY41" fmla="*/ 254427 h 299875"/>
                    <a:gd name="connsiteX42" fmla="*/ 33050 w 232560"/>
                    <a:gd name="connsiteY42" fmla="*/ 239854 h 299875"/>
                    <a:gd name="connsiteX43" fmla="*/ 41889 w 232560"/>
                    <a:gd name="connsiteY43" fmla="*/ 241675 h 299875"/>
                    <a:gd name="connsiteX44" fmla="*/ 42003 w 232560"/>
                    <a:gd name="connsiteY44" fmla="*/ 241854 h 299875"/>
                    <a:gd name="connsiteX45" fmla="*/ 46290 w 232560"/>
                    <a:gd name="connsiteY45" fmla="*/ 247093 h 299875"/>
                    <a:gd name="connsiteX46" fmla="*/ 48957 w 232560"/>
                    <a:gd name="connsiteY46" fmla="*/ 257761 h 299875"/>
                    <a:gd name="connsiteX47" fmla="*/ 37622 w 232560"/>
                    <a:gd name="connsiteY47" fmla="*/ 288336 h 299875"/>
                    <a:gd name="connsiteX48" fmla="*/ 40718 w 232560"/>
                    <a:gd name="connsiteY48" fmla="*/ 295655 h 299875"/>
                    <a:gd name="connsiteX49" fmla="*/ 41718 w 232560"/>
                    <a:gd name="connsiteY49" fmla="*/ 295956 h 299875"/>
                    <a:gd name="connsiteX50" fmla="*/ 58482 w 232560"/>
                    <a:gd name="connsiteY50" fmla="*/ 299766 h 299875"/>
                    <a:gd name="connsiteX51" fmla="*/ 68007 w 232560"/>
                    <a:gd name="connsiteY51" fmla="*/ 295385 h 299875"/>
                    <a:gd name="connsiteX52" fmla="*/ 83723 w 232560"/>
                    <a:gd name="connsiteY52" fmla="*/ 265286 h 299875"/>
                    <a:gd name="connsiteX53" fmla="*/ 93248 w 232560"/>
                    <a:gd name="connsiteY53" fmla="*/ 258142 h 299875"/>
                    <a:gd name="connsiteX54" fmla="*/ 103535 w 232560"/>
                    <a:gd name="connsiteY54" fmla="*/ 254808 h 299875"/>
                    <a:gd name="connsiteX55" fmla="*/ 111174 w 232560"/>
                    <a:gd name="connsiteY55" fmla="*/ 257458 h 299875"/>
                    <a:gd name="connsiteX56" fmla="*/ 111536 w 232560"/>
                    <a:gd name="connsiteY56" fmla="*/ 258428 h 299875"/>
                    <a:gd name="connsiteX57" fmla="*/ 117156 w 232560"/>
                    <a:gd name="connsiteY57" fmla="*/ 277478 h 299875"/>
                    <a:gd name="connsiteX58" fmla="*/ 122070 w 232560"/>
                    <a:gd name="connsiteY58" fmla="*/ 280790 h 299875"/>
                    <a:gd name="connsiteX59" fmla="*/ 124204 w 232560"/>
                    <a:gd name="connsiteY59" fmla="*/ 279668 h 299875"/>
                    <a:gd name="connsiteX60" fmla="*/ 149826 w 232560"/>
                    <a:gd name="connsiteY60" fmla="*/ 259952 h 299875"/>
                    <a:gd name="connsiteX61" fmla="*/ 154589 w 232560"/>
                    <a:gd name="connsiteY61" fmla="*/ 249284 h 299875"/>
                    <a:gd name="connsiteX62" fmla="*/ 153065 w 232560"/>
                    <a:gd name="connsiteY62" fmla="*/ 225471 h 299875"/>
                    <a:gd name="connsiteX63" fmla="*/ 156970 w 232560"/>
                    <a:gd name="connsiteY63" fmla="*/ 213851 h 299875"/>
                    <a:gd name="connsiteX64" fmla="*/ 168686 w 232560"/>
                    <a:gd name="connsiteY64" fmla="*/ 198420 h 299875"/>
                    <a:gd name="connsiteX65" fmla="*/ 178877 w 232560"/>
                    <a:gd name="connsiteY65" fmla="*/ 193277 h 299875"/>
                    <a:gd name="connsiteX66" fmla="*/ 194975 w 232560"/>
                    <a:gd name="connsiteY66" fmla="*/ 194039 h 299875"/>
                    <a:gd name="connsiteX67" fmla="*/ 204500 w 232560"/>
                    <a:gd name="connsiteY67" fmla="*/ 188324 h 299875"/>
                    <a:gd name="connsiteX68" fmla="*/ 219644 w 232560"/>
                    <a:gd name="connsiteY68" fmla="*/ 154319 h 299875"/>
                    <a:gd name="connsiteX69" fmla="*/ 216492 w 232560"/>
                    <a:gd name="connsiteY69" fmla="*/ 145864 h 299875"/>
                    <a:gd name="connsiteX70" fmla="*/ 216216 w 232560"/>
                    <a:gd name="connsiteY70" fmla="*/ 145747 h 299875"/>
                    <a:gd name="connsiteX71" fmla="*/ 203261 w 232560"/>
                    <a:gd name="connsiteY71" fmla="*/ 140222 h 299875"/>
                    <a:gd name="connsiteX72" fmla="*/ 198785 w 232560"/>
                    <a:gd name="connsiteY72" fmla="*/ 131174 h 299875"/>
                    <a:gd name="connsiteX73" fmla="*/ 201547 w 232560"/>
                    <a:gd name="connsiteY73" fmla="*/ 114981 h 299875"/>
                    <a:gd name="connsiteX74" fmla="*/ 206976 w 232560"/>
                    <a:gd name="connsiteY74" fmla="*/ 103932 h 299875"/>
                    <a:gd name="connsiteX75" fmla="*/ 229265 w 232560"/>
                    <a:gd name="connsiteY75" fmla="*/ 83549 h 299875"/>
                    <a:gd name="connsiteX76" fmla="*/ 232408 w 232560"/>
                    <a:gd name="connsiteY76" fmla="*/ 72595 h 299875"/>
                    <a:gd name="connsiteX77" fmla="*/ 125157 w 232560"/>
                    <a:gd name="connsiteY77" fmla="*/ 201849 h 299875"/>
                    <a:gd name="connsiteX78" fmla="*/ 66959 w 232560"/>
                    <a:gd name="connsiteY78" fmla="*/ 188800 h 299875"/>
                    <a:gd name="connsiteX79" fmla="*/ 107345 w 232560"/>
                    <a:gd name="connsiteY79" fmla="*/ 98312 h 299875"/>
                    <a:gd name="connsiteX80" fmla="*/ 165543 w 232560"/>
                    <a:gd name="connsiteY80" fmla="*/ 111362 h 299875"/>
                    <a:gd name="connsiteX81" fmla="*/ 125157 w 232560"/>
                    <a:gd name="connsiteY81" fmla="*/ 201849 h 29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</a:cxnLst>
                  <a:rect l="l" t="t" r="r" b="b"/>
                  <a:pathLst>
                    <a:path w="232560" h="299875">
                      <a:moveTo>
                        <a:pt x="232408" y="72595"/>
                      </a:moveTo>
                      <a:lnTo>
                        <a:pt x="228217" y="48306"/>
                      </a:lnTo>
                      <a:cubicBezTo>
                        <a:pt x="228150" y="46098"/>
                        <a:pt x="226302" y="44363"/>
                        <a:pt x="224093" y="44430"/>
                      </a:cubicBezTo>
                      <a:cubicBezTo>
                        <a:pt x="223150" y="44459"/>
                        <a:pt x="222254" y="44820"/>
                        <a:pt x="221550" y="45449"/>
                      </a:cubicBezTo>
                      <a:lnTo>
                        <a:pt x="199356" y="60022"/>
                      </a:lnTo>
                      <a:cubicBezTo>
                        <a:pt x="196337" y="61944"/>
                        <a:pt x="192337" y="61056"/>
                        <a:pt x="190412" y="58039"/>
                      </a:cubicBezTo>
                      <a:cubicBezTo>
                        <a:pt x="190412" y="58033"/>
                        <a:pt x="190403" y="58027"/>
                        <a:pt x="190403" y="58022"/>
                      </a:cubicBezTo>
                      <a:cubicBezTo>
                        <a:pt x="189107" y="56143"/>
                        <a:pt x="187669" y="54360"/>
                        <a:pt x="186117" y="52688"/>
                      </a:cubicBezTo>
                      <a:cubicBezTo>
                        <a:pt x="183431" y="49878"/>
                        <a:pt x="182449" y="45846"/>
                        <a:pt x="183545" y="42115"/>
                      </a:cubicBezTo>
                      <a:lnTo>
                        <a:pt x="194880" y="11444"/>
                      </a:lnTo>
                      <a:cubicBezTo>
                        <a:pt x="195994" y="8493"/>
                        <a:pt x="194508" y="5194"/>
                        <a:pt x="191555" y="4077"/>
                      </a:cubicBezTo>
                      <a:cubicBezTo>
                        <a:pt x="191279" y="3970"/>
                        <a:pt x="190984" y="3885"/>
                        <a:pt x="190689" y="3824"/>
                      </a:cubicBezTo>
                      <a:lnTo>
                        <a:pt x="173925" y="110"/>
                      </a:lnTo>
                      <a:cubicBezTo>
                        <a:pt x="170162" y="-466"/>
                        <a:pt x="166409" y="1257"/>
                        <a:pt x="164400" y="4491"/>
                      </a:cubicBezTo>
                      <a:lnTo>
                        <a:pt x="148683" y="34495"/>
                      </a:lnTo>
                      <a:cubicBezTo>
                        <a:pt x="146493" y="37985"/>
                        <a:pt x="143111" y="40558"/>
                        <a:pt x="139158" y="41734"/>
                      </a:cubicBezTo>
                      <a:cubicBezTo>
                        <a:pt x="135663" y="42613"/>
                        <a:pt x="132224" y="43726"/>
                        <a:pt x="128871" y="45068"/>
                      </a:cubicBezTo>
                      <a:cubicBezTo>
                        <a:pt x="126080" y="46432"/>
                        <a:pt x="122718" y="45278"/>
                        <a:pt x="121356" y="42490"/>
                      </a:cubicBezTo>
                      <a:cubicBezTo>
                        <a:pt x="121194" y="42157"/>
                        <a:pt x="121061" y="41807"/>
                        <a:pt x="120966" y="41448"/>
                      </a:cubicBezTo>
                      <a:lnTo>
                        <a:pt x="115251" y="22398"/>
                      </a:lnTo>
                      <a:cubicBezTo>
                        <a:pt x="114851" y="20118"/>
                        <a:pt x="112679" y="18592"/>
                        <a:pt x="110402" y="18990"/>
                      </a:cubicBezTo>
                      <a:cubicBezTo>
                        <a:pt x="109574" y="19135"/>
                        <a:pt x="108802" y="19525"/>
                        <a:pt x="108202" y="20112"/>
                      </a:cubicBezTo>
                      <a:lnTo>
                        <a:pt x="83151" y="40210"/>
                      </a:lnTo>
                      <a:cubicBezTo>
                        <a:pt x="80103" y="42872"/>
                        <a:pt x="78360" y="46733"/>
                        <a:pt x="78389" y="50783"/>
                      </a:cubicBezTo>
                      <a:lnTo>
                        <a:pt x="79913" y="74690"/>
                      </a:lnTo>
                      <a:cubicBezTo>
                        <a:pt x="79922" y="78888"/>
                        <a:pt x="78551" y="82973"/>
                        <a:pt x="76008" y="86311"/>
                      </a:cubicBezTo>
                      <a:cubicBezTo>
                        <a:pt x="71750" y="91225"/>
                        <a:pt x="67778" y="96376"/>
                        <a:pt x="64101" y="101741"/>
                      </a:cubicBezTo>
                      <a:cubicBezTo>
                        <a:pt x="61644" y="104945"/>
                        <a:pt x="57853" y="106841"/>
                        <a:pt x="53814" y="106885"/>
                      </a:cubicBezTo>
                      <a:lnTo>
                        <a:pt x="37717" y="106123"/>
                      </a:lnTo>
                      <a:cubicBezTo>
                        <a:pt x="33717" y="105961"/>
                        <a:pt x="29983" y="108160"/>
                        <a:pt x="28192" y="111743"/>
                      </a:cubicBezTo>
                      <a:lnTo>
                        <a:pt x="12952" y="145747"/>
                      </a:lnTo>
                      <a:cubicBezTo>
                        <a:pt x="11504" y="149074"/>
                        <a:pt x="13019" y="152948"/>
                        <a:pt x="16343" y="154399"/>
                      </a:cubicBezTo>
                      <a:cubicBezTo>
                        <a:pt x="16362" y="154404"/>
                        <a:pt x="16372" y="154410"/>
                        <a:pt x="16381" y="154415"/>
                      </a:cubicBezTo>
                      <a:lnTo>
                        <a:pt x="29430" y="159939"/>
                      </a:lnTo>
                      <a:cubicBezTo>
                        <a:pt x="32812" y="161533"/>
                        <a:pt x="34660" y="165233"/>
                        <a:pt x="33907" y="168893"/>
                      </a:cubicBezTo>
                      <a:cubicBezTo>
                        <a:pt x="32697" y="174417"/>
                        <a:pt x="31745" y="179846"/>
                        <a:pt x="31050" y="185180"/>
                      </a:cubicBezTo>
                      <a:cubicBezTo>
                        <a:pt x="30478" y="189191"/>
                        <a:pt x="28726" y="192940"/>
                        <a:pt x="26001" y="195944"/>
                      </a:cubicBezTo>
                      <a:lnTo>
                        <a:pt x="3808" y="216327"/>
                      </a:lnTo>
                      <a:cubicBezTo>
                        <a:pt x="979" y="219230"/>
                        <a:pt x="-383" y="223257"/>
                        <a:pt x="93" y="227281"/>
                      </a:cubicBezTo>
                      <a:lnTo>
                        <a:pt x="4189" y="251570"/>
                      </a:lnTo>
                      <a:cubicBezTo>
                        <a:pt x="4256" y="253778"/>
                        <a:pt x="6104" y="255513"/>
                        <a:pt x="8313" y="255445"/>
                      </a:cubicBezTo>
                      <a:cubicBezTo>
                        <a:pt x="9256" y="255417"/>
                        <a:pt x="10152" y="255056"/>
                        <a:pt x="10857" y="254427"/>
                      </a:cubicBezTo>
                      <a:lnTo>
                        <a:pt x="33050" y="239854"/>
                      </a:lnTo>
                      <a:cubicBezTo>
                        <a:pt x="35993" y="237916"/>
                        <a:pt x="39955" y="238731"/>
                        <a:pt x="41889" y="241675"/>
                      </a:cubicBezTo>
                      <a:cubicBezTo>
                        <a:pt x="41927" y="241734"/>
                        <a:pt x="41965" y="241794"/>
                        <a:pt x="42003" y="241854"/>
                      </a:cubicBezTo>
                      <a:cubicBezTo>
                        <a:pt x="43299" y="243702"/>
                        <a:pt x="44737" y="245453"/>
                        <a:pt x="46290" y="247093"/>
                      </a:cubicBezTo>
                      <a:cubicBezTo>
                        <a:pt x="48995" y="249932"/>
                        <a:pt x="50004" y="253983"/>
                        <a:pt x="48957" y="257761"/>
                      </a:cubicBezTo>
                      <a:lnTo>
                        <a:pt x="37622" y="288336"/>
                      </a:lnTo>
                      <a:cubicBezTo>
                        <a:pt x="36460" y="291213"/>
                        <a:pt x="37841" y="294489"/>
                        <a:pt x="40718" y="295655"/>
                      </a:cubicBezTo>
                      <a:cubicBezTo>
                        <a:pt x="41041" y="295787"/>
                        <a:pt x="41375" y="295888"/>
                        <a:pt x="41718" y="295956"/>
                      </a:cubicBezTo>
                      <a:lnTo>
                        <a:pt x="58482" y="299766"/>
                      </a:lnTo>
                      <a:cubicBezTo>
                        <a:pt x="62244" y="300341"/>
                        <a:pt x="65997" y="298618"/>
                        <a:pt x="68007" y="295385"/>
                      </a:cubicBezTo>
                      <a:lnTo>
                        <a:pt x="83723" y="265286"/>
                      </a:lnTo>
                      <a:cubicBezTo>
                        <a:pt x="85942" y="261843"/>
                        <a:pt x="89324" y="259309"/>
                        <a:pt x="93248" y="258142"/>
                      </a:cubicBezTo>
                      <a:cubicBezTo>
                        <a:pt x="96744" y="257248"/>
                        <a:pt x="100182" y="256135"/>
                        <a:pt x="103535" y="254808"/>
                      </a:cubicBezTo>
                      <a:cubicBezTo>
                        <a:pt x="106373" y="253432"/>
                        <a:pt x="109793" y="254618"/>
                        <a:pt x="111174" y="257458"/>
                      </a:cubicBezTo>
                      <a:cubicBezTo>
                        <a:pt x="111317" y="257769"/>
                        <a:pt x="111441" y="258094"/>
                        <a:pt x="111536" y="258428"/>
                      </a:cubicBezTo>
                      <a:lnTo>
                        <a:pt x="117156" y="277478"/>
                      </a:lnTo>
                      <a:cubicBezTo>
                        <a:pt x="117594" y="279749"/>
                        <a:pt x="119794" y="281232"/>
                        <a:pt x="122070" y="280790"/>
                      </a:cubicBezTo>
                      <a:cubicBezTo>
                        <a:pt x="122880" y="280633"/>
                        <a:pt x="123613" y="280243"/>
                        <a:pt x="124204" y="279668"/>
                      </a:cubicBezTo>
                      <a:lnTo>
                        <a:pt x="149826" y="259952"/>
                      </a:lnTo>
                      <a:cubicBezTo>
                        <a:pt x="152874" y="257245"/>
                        <a:pt x="154608" y="253358"/>
                        <a:pt x="154589" y="249284"/>
                      </a:cubicBezTo>
                      <a:lnTo>
                        <a:pt x="153065" y="225471"/>
                      </a:lnTo>
                      <a:cubicBezTo>
                        <a:pt x="153093" y="221280"/>
                        <a:pt x="154465" y="217207"/>
                        <a:pt x="156970" y="213851"/>
                      </a:cubicBezTo>
                      <a:cubicBezTo>
                        <a:pt x="161142" y="208912"/>
                        <a:pt x="165047" y="203762"/>
                        <a:pt x="168686" y="198420"/>
                      </a:cubicBezTo>
                      <a:cubicBezTo>
                        <a:pt x="171105" y="195221"/>
                        <a:pt x="174868" y="193321"/>
                        <a:pt x="178877" y="193277"/>
                      </a:cubicBezTo>
                      <a:lnTo>
                        <a:pt x="194975" y="194039"/>
                      </a:lnTo>
                      <a:cubicBezTo>
                        <a:pt x="198985" y="194135"/>
                        <a:pt x="202700" y="191910"/>
                        <a:pt x="204500" y="188324"/>
                      </a:cubicBezTo>
                      <a:lnTo>
                        <a:pt x="219644" y="154319"/>
                      </a:lnTo>
                      <a:cubicBezTo>
                        <a:pt x="221112" y="151113"/>
                        <a:pt x="219692" y="147327"/>
                        <a:pt x="216492" y="145864"/>
                      </a:cubicBezTo>
                      <a:cubicBezTo>
                        <a:pt x="216397" y="145823"/>
                        <a:pt x="216311" y="145784"/>
                        <a:pt x="216216" y="145747"/>
                      </a:cubicBezTo>
                      <a:lnTo>
                        <a:pt x="203261" y="140222"/>
                      </a:lnTo>
                      <a:cubicBezTo>
                        <a:pt x="199813" y="138647"/>
                        <a:pt x="197947" y="134869"/>
                        <a:pt x="198785" y="131174"/>
                      </a:cubicBezTo>
                      <a:cubicBezTo>
                        <a:pt x="200023" y="125835"/>
                        <a:pt x="200947" y="120427"/>
                        <a:pt x="201547" y="114981"/>
                      </a:cubicBezTo>
                      <a:cubicBezTo>
                        <a:pt x="202166" y="110824"/>
                        <a:pt x="204062" y="106964"/>
                        <a:pt x="206976" y="103932"/>
                      </a:cubicBezTo>
                      <a:lnTo>
                        <a:pt x="229265" y="83549"/>
                      </a:lnTo>
                      <a:cubicBezTo>
                        <a:pt x="231856" y="80526"/>
                        <a:pt x="232999" y="76530"/>
                        <a:pt x="232408" y="72595"/>
                      </a:cubicBezTo>
                      <a:close/>
                      <a:moveTo>
                        <a:pt x="125157" y="201849"/>
                      </a:moveTo>
                      <a:cubicBezTo>
                        <a:pt x="98010" y="223185"/>
                        <a:pt x="71912" y="217375"/>
                        <a:pt x="66959" y="188800"/>
                      </a:cubicBezTo>
                      <a:cubicBezTo>
                        <a:pt x="62006" y="160225"/>
                        <a:pt x="80103" y="119744"/>
                        <a:pt x="107345" y="98312"/>
                      </a:cubicBezTo>
                      <a:cubicBezTo>
                        <a:pt x="134586" y="76881"/>
                        <a:pt x="160590" y="82787"/>
                        <a:pt x="165543" y="111362"/>
                      </a:cubicBezTo>
                      <a:cubicBezTo>
                        <a:pt x="170496" y="139937"/>
                        <a:pt x="152398" y="180418"/>
                        <a:pt x="125157" y="201849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6DFD066D-9408-4D1D-AEA1-0F95CBA26850}"/>
                    </a:ext>
                  </a:extLst>
                </p:cNvPr>
                <p:cNvSpPr/>
                <p:nvPr/>
              </p:nvSpPr>
              <p:spPr>
                <a:xfrm>
                  <a:off x="-3036302" y="1712866"/>
                  <a:ext cx="232560" cy="299875"/>
                </a:xfrm>
                <a:custGeom>
                  <a:avLst/>
                  <a:gdLst>
                    <a:gd name="connsiteX0" fmla="*/ 232408 w 232560"/>
                    <a:gd name="connsiteY0" fmla="*/ 72595 h 299875"/>
                    <a:gd name="connsiteX1" fmla="*/ 228217 w 232560"/>
                    <a:gd name="connsiteY1" fmla="*/ 48306 h 299875"/>
                    <a:gd name="connsiteX2" fmla="*/ 224093 w 232560"/>
                    <a:gd name="connsiteY2" fmla="*/ 44430 h 299875"/>
                    <a:gd name="connsiteX3" fmla="*/ 221550 w 232560"/>
                    <a:gd name="connsiteY3" fmla="*/ 45449 h 299875"/>
                    <a:gd name="connsiteX4" fmla="*/ 199356 w 232560"/>
                    <a:gd name="connsiteY4" fmla="*/ 60022 h 299875"/>
                    <a:gd name="connsiteX5" fmla="*/ 190412 w 232560"/>
                    <a:gd name="connsiteY5" fmla="*/ 58039 h 299875"/>
                    <a:gd name="connsiteX6" fmla="*/ 190403 w 232560"/>
                    <a:gd name="connsiteY6" fmla="*/ 58022 h 299875"/>
                    <a:gd name="connsiteX7" fmla="*/ 186117 w 232560"/>
                    <a:gd name="connsiteY7" fmla="*/ 52688 h 299875"/>
                    <a:gd name="connsiteX8" fmla="*/ 183545 w 232560"/>
                    <a:gd name="connsiteY8" fmla="*/ 42115 h 299875"/>
                    <a:gd name="connsiteX9" fmla="*/ 194880 w 232560"/>
                    <a:gd name="connsiteY9" fmla="*/ 11444 h 299875"/>
                    <a:gd name="connsiteX10" fmla="*/ 191555 w 232560"/>
                    <a:gd name="connsiteY10" fmla="*/ 4077 h 299875"/>
                    <a:gd name="connsiteX11" fmla="*/ 190689 w 232560"/>
                    <a:gd name="connsiteY11" fmla="*/ 3824 h 299875"/>
                    <a:gd name="connsiteX12" fmla="*/ 173925 w 232560"/>
                    <a:gd name="connsiteY12" fmla="*/ 110 h 299875"/>
                    <a:gd name="connsiteX13" fmla="*/ 164400 w 232560"/>
                    <a:gd name="connsiteY13" fmla="*/ 4491 h 299875"/>
                    <a:gd name="connsiteX14" fmla="*/ 148683 w 232560"/>
                    <a:gd name="connsiteY14" fmla="*/ 34495 h 299875"/>
                    <a:gd name="connsiteX15" fmla="*/ 139158 w 232560"/>
                    <a:gd name="connsiteY15" fmla="*/ 41734 h 299875"/>
                    <a:gd name="connsiteX16" fmla="*/ 128871 w 232560"/>
                    <a:gd name="connsiteY16" fmla="*/ 45068 h 299875"/>
                    <a:gd name="connsiteX17" fmla="*/ 121356 w 232560"/>
                    <a:gd name="connsiteY17" fmla="*/ 42490 h 299875"/>
                    <a:gd name="connsiteX18" fmla="*/ 120966 w 232560"/>
                    <a:gd name="connsiteY18" fmla="*/ 41448 h 299875"/>
                    <a:gd name="connsiteX19" fmla="*/ 115251 w 232560"/>
                    <a:gd name="connsiteY19" fmla="*/ 22398 h 299875"/>
                    <a:gd name="connsiteX20" fmla="*/ 110402 w 232560"/>
                    <a:gd name="connsiteY20" fmla="*/ 18990 h 299875"/>
                    <a:gd name="connsiteX21" fmla="*/ 108202 w 232560"/>
                    <a:gd name="connsiteY21" fmla="*/ 20112 h 299875"/>
                    <a:gd name="connsiteX22" fmla="*/ 83151 w 232560"/>
                    <a:gd name="connsiteY22" fmla="*/ 40210 h 299875"/>
                    <a:gd name="connsiteX23" fmla="*/ 78389 w 232560"/>
                    <a:gd name="connsiteY23" fmla="*/ 50783 h 299875"/>
                    <a:gd name="connsiteX24" fmla="*/ 79913 w 232560"/>
                    <a:gd name="connsiteY24" fmla="*/ 74690 h 299875"/>
                    <a:gd name="connsiteX25" fmla="*/ 76008 w 232560"/>
                    <a:gd name="connsiteY25" fmla="*/ 86311 h 299875"/>
                    <a:gd name="connsiteX26" fmla="*/ 64101 w 232560"/>
                    <a:gd name="connsiteY26" fmla="*/ 101741 h 299875"/>
                    <a:gd name="connsiteX27" fmla="*/ 53814 w 232560"/>
                    <a:gd name="connsiteY27" fmla="*/ 106885 h 299875"/>
                    <a:gd name="connsiteX28" fmla="*/ 37717 w 232560"/>
                    <a:gd name="connsiteY28" fmla="*/ 106123 h 299875"/>
                    <a:gd name="connsiteX29" fmla="*/ 28192 w 232560"/>
                    <a:gd name="connsiteY29" fmla="*/ 111743 h 299875"/>
                    <a:gd name="connsiteX30" fmla="*/ 12952 w 232560"/>
                    <a:gd name="connsiteY30" fmla="*/ 145747 h 299875"/>
                    <a:gd name="connsiteX31" fmla="*/ 16343 w 232560"/>
                    <a:gd name="connsiteY31" fmla="*/ 154399 h 299875"/>
                    <a:gd name="connsiteX32" fmla="*/ 16381 w 232560"/>
                    <a:gd name="connsiteY32" fmla="*/ 154415 h 299875"/>
                    <a:gd name="connsiteX33" fmla="*/ 29430 w 232560"/>
                    <a:gd name="connsiteY33" fmla="*/ 159939 h 299875"/>
                    <a:gd name="connsiteX34" fmla="*/ 33907 w 232560"/>
                    <a:gd name="connsiteY34" fmla="*/ 168893 h 299875"/>
                    <a:gd name="connsiteX35" fmla="*/ 31050 w 232560"/>
                    <a:gd name="connsiteY35" fmla="*/ 185180 h 299875"/>
                    <a:gd name="connsiteX36" fmla="*/ 26001 w 232560"/>
                    <a:gd name="connsiteY36" fmla="*/ 195944 h 299875"/>
                    <a:gd name="connsiteX37" fmla="*/ 3808 w 232560"/>
                    <a:gd name="connsiteY37" fmla="*/ 216327 h 299875"/>
                    <a:gd name="connsiteX38" fmla="*/ 93 w 232560"/>
                    <a:gd name="connsiteY38" fmla="*/ 227281 h 299875"/>
                    <a:gd name="connsiteX39" fmla="*/ 4189 w 232560"/>
                    <a:gd name="connsiteY39" fmla="*/ 251570 h 299875"/>
                    <a:gd name="connsiteX40" fmla="*/ 8313 w 232560"/>
                    <a:gd name="connsiteY40" fmla="*/ 255445 h 299875"/>
                    <a:gd name="connsiteX41" fmla="*/ 10857 w 232560"/>
                    <a:gd name="connsiteY41" fmla="*/ 254427 h 299875"/>
                    <a:gd name="connsiteX42" fmla="*/ 33050 w 232560"/>
                    <a:gd name="connsiteY42" fmla="*/ 239854 h 299875"/>
                    <a:gd name="connsiteX43" fmla="*/ 41889 w 232560"/>
                    <a:gd name="connsiteY43" fmla="*/ 241675 h 299875"/>
                    <a:gd name="connsiteX44" fmla="*/ 42003 w 232560"/>
                    <a:gd name="connsiteY44" fmla="*/ 241854 h 299875"/>
                    <a:gd name="connsiteX45" fmla="*/ 46290 w 232560"/>
                    <a:gd name="connsiteY45" fmla="*/ 247093 h 299875"/>
                    <a:gd name="connsiteX46" fmla="*/ 48957 w 232560"/>
                    <a:gd name="connsiteY46" fmla="*/ 257761 h 299875"/>
                    <a:gd name="connsiteX47" fmla="*/ 37622 w 232560"/>
                    <a:gd name="connsiteY47" fmla="*/ 288336 h 299875"/>
                    <a:gd name="connsiteX48" fmla="*/ 40718 w 232560"/>
                    <a:gd name="connsiteY48" fmla="*/ 295655 h 299875"/>
                    <a:gd name="connsiteX49" fmla="*/ 41718 w 232560"/>
                    <a:gd name="connsiteY49" fmla="*/ 295956 h 299875"/>
                    <a:gd name="connsiteX50" fmla="*/ 58482 w 232560"/>
                    <a:gd name="connsiteY50" fmla="*/ 299766 h 299875"/>
                    <a:gd name="connsiteX51" fmla="*/ 68007 w 232560"/>
                    <a:gd name="connsiteY51" fmla="*/ 295385 h 299875"/>
                    <a:gd name="connsiteX52" fmla="*/ 83723 w 232560"/>
                    <a:gd name="connsiteY52" fmla="*/ 265286 h 299875"/>
                    <a:gd name="connsiteX53" fmla="*/ 93248 w 232560"/>
                    <a:gd name="connsiteY53" fmla="*/ 258142 h 299875"/>
                    <a:gd name="connsiteX54" fmla="*/ 103535 w 232560"/>
                    <a:gd name="connsiteY54" fmla="*/ 254808 h 299875"/>
                    <a:gd name="connsiteX55" fmla="*/ 111174 w 232560"/>
                    <a:gd name="connsiteY55" fmla="*/ 257458 h 299875"/>
                    <a:gd name="connsiteX56" fmla="*/ 111536 w 232560"/>
                    <a:gd name="connsiteY56" fmla="*/ 258428 h 299875"/>
                    <a:gd name="connsiteX57" fmla="*/ 117156 w 232560"/>
                    <a:gd name="connsiteY57" fmla="*/ 277478 h 299875"/>
                    <a:gd name="connsiteX58" fmla="*/ 122070 w 232560"/>
                    <a:gd name="connsiteY58" fmla="*/ 280790 h 299875"/>
                    <a:gd name="connsiteX59" fmla="*/ 124204 w 232560"/>
                    <a:gd name="connsiteY59" fmla="*/ 279668 h 299875"/>
                    <a:gd name="connsiteX60" fmla="*/ 149826 w 232560"/>
                    <a:gd name="connsiteY60" fmla="*/ 259952 h 299875"/>
                    <a:gd name="connsiteX61" fmla="*/ 154589 w 232560"/>
                    <a:gd name="connsiteY61" fmla="*/ 249284 h 299875"/>
                    <a:gd name="connsiteX62" fmla="*/ 153065 w 232560"/>
                    <a:gd name="connsiteY62" fmla="*/ 225471 h 299875"/>
                    <a:gd name="connsiteX63" fmla="*/ 156970 w 232560"/>
                    <a:gd name="connsiteY63" fmla="*/ 213851 h 299875"/>
                    <a:gd name="connsiteX64" fmla="*/ 168686 w 232560"/>
                    <a:gd name="connsiteY64" fmla="*/ 198420 h 299875"/>
                    <a:gd name="connsiteX65" fmla="*/ 178877 w 232560"/>
                    <a:gd name="connsiteY65" fmla="*/ 193277 h 299875"/>
                    <a:gd name="connsiteX66" fmla="*/ 194975 w 232560"/>
                    <a:gd name="connsiteY66" fmla="*/ 194039 h 299875"/>
                    <a:gd name="connsiteX67" fmla="*/ 204500 w 232560"/>
                    <a:gd name="connsiteY67" fmla="*/ 188324 h 299875"/>
                    <a:gd name="connsiteX68" fmla="*/ 219644 w 232560"/>
                    <a:gd name="connsiteY68" fmla="*/ 154319 h 299875"/>
                    <a:gd name="connsiteX69" fmla="*/ 216492 w 232560"/>
                    <a:gd name="connsiteY69" fmla="*/ 145864 h 299875"/>
                    <a:gd name="connsiteX70" fmla="*/ 216216 w 232560"/>
                    <a:gd name="connsiteY70" fmla="*/ 145747 h 299875"/>
                    <a:gd name="connsiteX71" fmla="*/ 203261 w 232560"/>
                    <a:gd name="connsiteY71" fmla="*/ 140222 h 299875"/>
                    <a:gd name="connsiteX72" fmla="*/ 198785 w 232560"/>
                    <a:gd name="connsiteY72" fmla="*/ 131174 h 299875"/>
                    <a:gd name="connsiteX73" fmla="*/ 201547 w 232560"/>
                    <a:gd name="connsiteY73" fmla="*/ 114981 h 299875"/>
                    <a:gd name="connsiteX74" fmla="*/ 206976 w 232560"/>
                    <a:gd name="connsiteY74" fmla="*/ 103932 h 299875"/>
                    <a:gd name="connsiteX75" fmla="*/ 229265 w 232560"/>
                    <a:gd name="connsiteY75" fmla="*/ 83549 h 299875"/>
                    <a:gd name="connsiteX76" fmla="*/ 232408 w 232560"/>
                    <a:gd name="connsiteY76" fmla="*/ 72595 h 299875"/>
                    <a:gd name="connsiteX77" fmla="*/ 125157 w 232560"/>
                    <a:gd name="connsiteY77" fmla="*/ 201849 h 299875"/>
                    <a:gd name="connsiteX78" fmla="*/ 66959 w 232560"/>
                    <a:gd name="connsiteY78" fmla="*/ 188800 h 299875"/>
                    <a:gd name="connsiteX79" fmla="*/ 107345 w 232560"/>
                    <a:gd name="connsiteY79" fmla="*/ 98312 h 299875"/>
                    <a:gd name="connsiteX80" fmla="*/ 165543 w 232560"/>
                    <a:gd name="connsiteY80" fmla="*/ 111362 h 299875"/>
                    <a:gd name="connsiteX81" fmla="*/ 125157 w 232560"/>
                    <a:gd name="connsiteY81" fmla="*/ 201849 h 29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</a:cxnLst>
                  <a:rect l="l" t="t" r="r" b="b"/>
                  <a:pathLst>
                    <a:path w="232560" h="299875">
                      <a:moveTo>
                        <a:pt x="232408" y="72595"/>
                      </a:moveTo>
                      <a:lnTo>
                        <a:pt x="228217" y="48306"/>
                      </a:lnTo>
                      <a:cubicBezTo>
                        <a:pt x="228150" y="46098"/>
                        <a:pt x="226302" y="44363"/>
                        <a:pt x="224093" y="44430"/>
                      </a:cubicBezTo>
                      <a:cubicBezTo>
                        <a:pt x="223150" y="44459"/>
                        <a:pt x="222254" y="44820"/>
                        <a:pt x="221550" y="45449"/>
                      </a:cubicBezTo>
                      <a:lnTo>
                        <a:pt x="199356" y="60022"/>
                      </a:lnTo>
                      <a:cubicBezTo>
                        <a:pt x="196337" y="61944"/>
                        <a:pt x="192337" y="61056"/>
                        <a:pt x="190412" y="58039"/>
                      </a:cubicBezTo>
                      <a:cubicBezTo>
                        <a:pt x="190412" y="58033"/>
                        <a:pt x="190403" y="58027"/>
                        <a:pt x="190403" y="58022"/>
                      </a:cubicBezTo>
                      <a:cubicBezTo>
                        <a:pt x="189107" y="56143"/>
                        <a:pt x="187669" y="54360"/>
                        <a:pt x="186117" y="52688"/>
                      </a:cubicBezTo>
                      <a:cubicBezTo>
                        <a:pt x="183431" y="49878"/>
                        <a:pt x="182449" y="45846"/>
                        <a:pt x="183545" y="42115"/>
                      </a:cubicBezTo>
                      <a:lnTo>
                        <a:pt x="194880" y="11444"/>
                      </a:lnTo>
                      <a:cubicBezTo>
                        <a:pt x="195994" y="8493"/>
                        <a:pt x="194508" y="5194"/>
                        <a:pt x="191555" y="4077"/>
                      </a:cubicBezTo>
                      <a:cubicBezTo>
                        <a:pt x="191279" y="3970"/>
                        <a:pt x="190984" y="3885"/>
                        <a:pt x="190689" y="3824"/>
                      </a:cubicBezTo>
                      <a:lnTo>
                        <a:pt x="173925" y="110"/>
                      </a:lnTo>
                      <a:cubicBezTo>
                        <a:pt x="170162" y="-466"/>
                        <a:pt x="166409" y="1257"/>
                        <a:pt x="164400" y="4491"/>
                      </a:cubicBezTo>
                      <a:lnTo>
                        <a:pt x="148683" y="34495"/>
                      </a:lnTo>
                      <a:cubicBezTo>
                        <a:pt x="146493" y="37985"/>
                        <a:pt x="143111" y="40558"/>
                        <a:pt x="139158" y="41734"/>
                      </a:cubicBezTo>
                      <a:cubicBezTo>
                        <a:pt x="135663" y="42613"/>
                        <a:pt x="132224" y="43726"/>
                        <a:pt x="128871" y="45068"/>
                      </a:cubicBezTo>
                      <a:cubicBezTo>
                        <a:pt x="126080" y="46432"/>
                        <a:pt x="122718" y="45278"/>
                        <a:pt x="121356" y="42490"/>
                      </a:cubicBezTo>
                      <a:cubicBezTo>
                        <a:pt x="121194" y="42157"/>
                        <a:pt x="121061" y="41807"/>
                        <a:pt x="120966" y="41448"/>
                      </a:cubicBezTo>
                      <a:lnTo>
                        <a:pt x="115251" y="22398"/>
                      </a:lnTo>
                      <a:cubicBezTo>
                        <a:pt x="114851" y="20118"/>
                        <a:pt x="112679" y="18592"/>
                        <a:pt x="110402" y="18990"/>
                      </a:cubicBezTo>
                      <a:cubicBezTo>
                        <a:pt x="109574" y="19135"/>
                        <a:pt x="108802" y="19525"/>
                        <a:pt x="108202" y="20112"/>
                      </a:cubicBezTo>
                      <a:lnTo>
                        <a:pt x="83151" y="40210"/>
                      </a:lnTo>
                      <a:cubicBezTo>
                        <a:pt x="80103" y="42872"/>
                        <a:pt x="78360" y="46733"/>
                        <a:pt x="78389" y="50783"/>
                      </a:cubicBezTo>
                      <a:lnTo>
                        <a:pt x="79913" y="74690"/>
                      </a:lnTo>
                      <a:cubicBezTo>
                        <a:pt x="79922" y="78888"/>
                        <a:pt x="78551" y="82973"/>
                        <a:pt x="76008" y="86311"/>
                      </a:cubicBezTo>
                      <a:cubicBezTo>
                        <a:pt x="71750" y="91225"/>
                        <a:pt x="67778" y="96376"/>
                        <a:pt x="64101" y="101741"/>
                      </a:cubicBezTo>
                      <a:cubicBezTo>
                        <a:pt x="61644" y="104945"/>
                        <a:pt x="57853" y="106841"/>
                        <a:pt x="53814" y="106885"/>
                      </a:cubicBezTo>
                      <a:lnTo>
                        <a:pt x="37717" y="106123"/>
                      </a:lnTo>
                      <a:cubicBezTo>
                        <a:pt x="33717" y="105961"/>
                        <a:pt x="29983" y="108160"/>
                        <a:pt x="28192" y="111743"/>
                      </a:cubicBezTo>
                      <a:lnTo>
                        <a:pt x="12952" y="145747"/>
                      </a:lnTo>
                      <a:cubicBezTo>
                        <a:pt x="11504" y="149074"/>
                        <a:pt x="13019" y="152948"/>
                        <a:pt x="16343" y="154399"/>
                      </a:cubicBezTo>
                      <a:cubicBezTo>
                        <a:pt x="16362" y="154404"/>
                        <a:pt x="16372" y="154410"/>
                        <a:pt x="16381" y="154415"/>
                      </a:cubicBezTo>
                      <a:lnTo>
                        <a:pt x="29430" y="159939"/>
                      </a:lnTo>
                      <a:cubicBezTo>
                        <a:pt x="32812" y="161533"/>
                        <a:pt x="34660" y="165233"/>
                        <a:pt x="33907" y="168893"/>
                      </a:cubicBezTo>
                      <a:cubicBezTo>
                        <a:pt x="32697" y="174417"/>
                        <a:pt x="31745" y="179846"/>
                        <a:pt x="31050" y="185180"/>
                      </a:cubicBezTo>
                      <a:cubicBezTo>
                        <a:pt x="30478" y="189191"/>
                        <a:pt x="28726" y="192940"/>
                        <a:pt x="26001" y="195944"/>
                      </a:cubicBezTo>
                      <a:lnTo>
                        <a:pt x="3808" y="216327"/>
                      </a:lnTo>
                      <a:cubicBezTo>
                        <a:pt x="979" y="219230"/>
                        <a:pt x="-383" y="223257"/>
                        <a:pt x="93" y="227281"/>
                      </a:cubicBezTo>
                      <a:lnTo>
                        <a:pt x="4189" y="251570"/>
                      </a:lnTo>
                      <a:cubicBezTo>
                        <a:pt x="4256" y="253778"/>
                        <a:pt x="6104" y="255513"/>
                        <a:pt x="8313" y="255445"/>
                      </a:cubicBezTo>
                      <a:cubicBezTo>
                        <a:pt x="9256" y="255417"/>
                        <a:pt x="10152" y="255056"/>
                        <a:pt x="10857" y="254427"/>
                      </a:cubicBezTo>
                      <a:lnTo>
                        <a:pt x="33050" y="239854"/>
                      </a:lnTo>
                      <a:cubicBezTo>
                        <a:pt x="35993" y="237916"/>
                        <a:pt x="39955" y="238731"/>
                        <a:pt x="41889" y="241675"/>
                      </a:cubicBezTo>
                      <a:cubicBezTo>
                        <a:pt x="41927" y="241734"/>
                        <a:pt x="41965" y="241794"/>
                        <a:pt x="42003" y="241854"/>
                      </a:cubicBezTo>
                      <a:cubicBezTo>
                        <a:pt x="43299" y="243702"/>
                        <a:pt x="44737" y="245453"/>
                        <a:pt x="46290" y="247093"/>
                      </a:cubicBezTo>
                      <a:cubicBezTo>
                        <a:pt x="48995" y="249932"/>
                        <a:pt x="50004" y="253983"/>
                        <a:pt x="48957" y="257761"/>
                      </a:cubicBezTo>
                      <a:lnTo>
                        <a:pt x="37622" y="288336"/>
                      </a:lnTo>
                      <a:cubicBezTo>
                        <a:pt x="36460" y="291213"/>
                        <a:pt x="37841" y="294489"/>
                        <a:pt x="40718" y="295655"/>
                      </a:cubicBezTo>
                      <a:cubicBezTo>
                        <a:pt x="41041" y="295787"/>
                        <a:pt x="41375" y="295888"/>
                        <a:pt x="41718" y="295956"/>
                      </a:cubicBezTo>
                      <a:lnTo>
                        <a:pt x="58482" y="299766"/>
                      </a:lnTo>
                      <a:cubicBezTo>
                        <a:pt x="62244" y="300341"/>
                        <a:pt x="65997" y="298618"/>
                        <a:pt x="68007" y="295385"/>
                      </a:cubicBezTo>
                      <a:lnTo>
                        <a:pt x="83723" y="265286"/>
                      </a:lnTo>
                      <a:cubicBezTo>
                        <a:pt x="85942" y="261843"/>
                        <a:pt x="89324" y="259309"/>
                        <a:pt x="93248" y="258142"/>
                      </a:cubicBezTo>
                      <a:cubicBezTo>
                        <a:pt x="96744" y="257248"/>
                        <a:pt x="100182" y="256135"/>
                        <a:pt x="103535" y="254808"/>
                      </a:cubicBezTo>
                      <a:cubicBezTo>
                        <a:pt x="106373" y="253432"/>
                        <a:pt x="109793" y="254618"/>
                        <a:pt x="111174" y="257458"/>
                      </a:cubicBezTo>
                      <a:cubicBezTo>
                        <a:pt x="111317" y="257769"/>
                        <a:pt x="111441" y="258094"/>
                        <a:pt x="111536" y="258428"/>
                      </a:cubicBezTo>
                      <a:lnTo>
                        <a:pt x="117156" y="277478"/>
                      </a:lnTo>
                      <a:cubicBezTo>
                        <a:pt x="117594" y="279749"/>
                        <a:pt x="119794" y="281232"/>
                        <a:pt x="122070" y="280790"/>
                      </a:cubicBezTo>
                      <a:cubicBezTo>
                        <a:pt x="122880" y="280633"/>
                        <a:pt x="123613" y="280243"/>
                        <a:pt x="124204" y="279668"/>
                      </a:cubicBezTo>
                      <a:lnTo>
                        <a:pt x="149826" y="259952"/>
                      </a:lnTo>
                      <a:cubicBezTo>
                        <a:pt x="152874" y="257245"/>
                        <a:pt x="154608" y="253358"/>
                        <a:pt x="154589" y="249284"/>
                      </a:cubicBezTo>
                      <a:lnTo>
                        <a:pt x="153065" y="225471"/>
                      </a:lnTo>
                      <a:cubicBezTo>
                        <a:pt x="153093" y="221280"/>
                        <a:pt x="154465" y="217207"/>
                        <a:pt x="156970" y="213851"/>
                      </a:cubicBezTo>
                      <a:cubicBezTo>
                        <a:pt x="161142" y="208912"/>
                        <a:pt x="165047" y="203762"/>
                        <a:pt x="168686" y="198420"/>
                      </a:cubicBezTo>
                      <a:cubicBezTo>
                        <a:pt x="171105" y="195221"/>
                        <a:pt x="174868" y="193321"/>
                        <a:pt x="178877" y="193277"/>
                      </a:cubicBezTo>
                      <a:lnTo>
                        <a:pt x="194975" y="194039"/>
                      </a:lnTo>
                      <a:cubicBezTo>
                        <a:pt x="198985" y="194135"/>
                        <a:pt x="202700" y="191910"/>
                        <a:pt x="204500" y="188324"/>
                      </a:cubicBezTo>
                      <a:lnTo>
                        <a:pt x="219644" y="154319"/>
                      </a:lnTo>
                      <a:cubicBezTo>
                        <a:pt x="221112" y="151113"/>
                        <a:pt x="219692" y="147327"/>
                        <a:pt x="216492" y="145864"/>
                      </a:cubicBezTo>
                      <a:cubicBezTo>
                        <a:pt x="216397" y="145823"/>
                        <a:pt x="216311" y="145784"/>
                        <a:pt x="216216" y="145747"/>
                      </a:cubicBezTo>
                      <a:lnTo>
                        <a:pt x="203261" y="140222"/>
                      </a:lnTo>
                      <a:cubicBezTo>
                        <a:pt x="199813" y="138647"/>
                        <a:pt x="197947" y="134869"/>
                        <a:pt x="198785" y="131174"/>
                      </a:cubicBezTo>
                      <a:cubicBezTo>
                        <a:pt x="200023" y="125835"/>
                        <a:pt x="200947" y="120427"/>
                        <a:pt x="201547" y="114981"/>
                      </a:cubicBezTo>
                      <a:cubicBezTo>
                        <a:pt x="202166" y="110824"/>
                        <a:pt x="204062" y="106964"/>
                        <a:pt x="206976" y="103932"/>
                      </a:cubicBezTo>
                      <a:lnTo>
                        <a:pt x="229265" y="83549"/>
                      </a:lnTo>
                      <a:cubicBezTo>
                        <a:pt x="231856" y="80526"/>
                        <a:pt x="232999" y="76530"/>
                        <a:pt x="232408" y="72595"/>
                      </a:cubicBezTo>
                      <a:close/>
                      <a:moveTo>
                        <a:pt x="125157" y="201849"/>
                      </a:moveTo>
                      <a:cubicBezTo>
                        <a:pt x="98010" y="223185"/>
                        <a:pt x="71912" y="217375"/>
                        <a:pt x="66959" y="188800"/>
                      </a:cubicBezTo>
                      <a:cubicBezTo>
                        <a:pt x="62006" y="160225"/>
                        <a:pt x="80103" y="119744"/>
                        <a:pt x="107345" y="98312"/>
                      </a:cubicBezTo>
                      <a:cubicBezTo>
                        <a:pt x="134586" y="76881"/>
                        <a:pt x="160590" y="82787"/>
                        <a:pt x="165543" y="111362"/>
                      </a:cubicBezTo>
                      <a:cubicBezTo>
                        <a:pt x="170496" y="139937"/>
                        <a:pt x="152398" y="180418"/>
                        <a:pt x="125157" y="201849"/>
                      </a:cubicBez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3A9DDC30-0132-45F1-8318-5D272007CA4F}"/>
                    </a:ext>
                  </a:extLst>
                </p:cNvPr>
                <p:cNvSpPr/>
                <p:nvPr/>
              </p:nvSpPr>
              <p:spPr>
                <a:xfrm>
                  <a:off x="-3036302" y="1712976"/>
                  <a:ext cx="231822" cy="299656"/>
                </a:xfrm>
                <a:custGeom>
                  <a:avLst/>
                  <a:gdLst>
                    <a:gd name="connsiteX0" fmla="*/ 172305 w 231822"/>
                    <a:gd name="connsiteY0" fmla="*/ 3810 h 299656"/>
                    <a:gd name="connsiteX1" fmla="*/ 173067 w 231822"/>
                    <a:gd name="connsiteY1" fmla="*/ 3810 h 299656"/>
                    <a:gd name="connsiteX2" fmla="*/ 189831 w 231822"/>
                    <a:gd name="connsiteY2" fmla="*/ 7525 h 299656"/>
                    <a:gd name="connsiteX3" fmla="*/ 191069 w 231822"/>
                    <a:gd name="connsiteY3" fmla="*/ 8382 h 299656"/>
                    <a:gd name="connsiteX4" fmla="*/ 191069 w 231822"/>
                    <a:gd name="connsiteY4" fmla="*/ 9906 h 299656"/>
                    <a:gd name="connsiteX5" fmla="*/ 179735 w 231822"/>
                    <a:gd name="connsiteY5" fmla="*/ 40577 h 299656"/>
                    <a:gd name="connsiteX6" fmla="*/ 183164 w 231822"/>
                    <a:gd name="connsiteY6" fmla="*/ 55245 h 299656"/>
                    <a:gd name="connsiteX7" fmla="*/ 187164 w 231822"/>
                    <a:gd name="connsiteY7" fmla="*/ 60103 h 299656"/>
                    <a:gd name="connsiteX8" fmla="*/ 196023 w 231822"/>
                    <a:gd name="connsiteY8" fmla="*/ 64865 h 299656"/>
                    <a:gd name="connsiteX9" fmla="*/ 201547 w 231822"/>
                    <a:gd name="connsiteY9" fmla="*/ 63151 h 299656"/>
                    <a:gd name="connsiteX10" fmla="*/ 223740 w 231822"/>
                    <a:gd name="connsiteY10" fmla="*/ 48578 h 299656"/>
                    <a:gd name="connsiteX11" fmla="*/ 223740 w 231822"/>
                    <a:gd name="connsiteY11" fmla="*/ 48578 h 299656"/>
                    <a:gd name="connsiteX12" fmla="*/ 223740 w 231822"/>
                    <a:gd name="connsiteY12" fmla="*/ 48578 h 299656"/>
                    <a:gd name="connsiteX13" fmla="*/ 227931 w 231822"/>
                    <a:gd name="connsiteY13" fmla="*/ 72866 h 299656"/>
                    <a:gd name="connsiteX14" fmla="*/ 225455 w 231822"/>
                    <a:gd name="connsiteY14" fmla="*/ 80201 h 299656"/>
                    <a:gd name="connsiteX15" fmla="*/ 203738 w 231822"/>
                    <a:gd name="connsiteY15" fmla="*/ 100584 h 299656"/>
                    <a:gd name="connsiteX16" fmla="*/ 196975 w 231822"/>
                    <a:gd name="connsiteY16" fmla="*/ 114109 h 299656"/>
                    <a:gd name="connsiteX17" fmla="*/ 194308 w 231822"/>
                    <a:gd name="connsiteY17" fmla="*/ 129921 h 299656"/>
                    <a:gd name="connsiteX18" fmla="*/ 201071 w 231822"/>
                    <a:gd name="connsiteY18" fmla="*/ 143447 h 299656"/>
                    <a:gd name="connsiteX19" fmla="*/ 214120 w 231822"/>
                    <a:gd name="connsiteY19" fmla="*/ 149066 h 299656"/>
                    <a:gd name="connsiteX20" fmla="*/ 215454 w 231822"/>
                    <a:gd name="connsiteY20" fmla="*/ 150400 h 299656"/>
                    <a:gd name="connsiteX21" fmla="*/ 215454 w 231822"/>
                    <a:gd name="connsiteY21" fmla="*/ 152305 h 299656"/>
                    <a:gd name="connsiteX22" fmla="*/ 200214 w 231822"/>
                    <a:gd name="connsiteY22" fmla="*/ 186309 h 299656"/>
                    <a:gd name="connsiteX23" fmla="*/ 194880 w 231822"/>
                    <a:gd name="connsiteY23" fmla="*/ 189643 h 299656"/>
                    <a:gd name="connsiteX24" fmla="*/ 194880 w 231822"/>
                    <a:gd name="connsiteY24" fmla="*/ 189643 h 299656"/>
                    <a:gd name="connsiteX25" fmla="*/ 178401 w 231822"/>
                    <a:gd name="connsiteY25" fmla="*/ 189166 h 299656"/>
                    <a:gd name="connsiteX26" fmla="*/ 178401 w 231822"/>
                    <a:gd name="connsiteY26" fmla="*/ 189166 h 299656"/>
                    <a:gd name="connsiteX27" fmla="*/ 165257 w 231822"/>
                    <a:gd name="connsiteY27" fmla="*/ 196120 h 299656"/>
                    <a:gd name="connsiteX28" fmla="*/ 153827 w 231822"/>
                    <a:gd name="connsiteY28" fmla="*/ 211169 h 299656"/>
                    <a:gd name="connsiteX29" fmla="*/ 148969 w 231822"/>
                    <a:gd name="connsiteY29" fmla="*/ 225552 h 299656"/>
                    <a:gd name="connsiteX30" fmla="*/ 150493 w 231822"/>
                    <a:gd name="connsiteY30" fmla="*/ 249460 h 299656"/>
                    <a:gd name="connsiteX31" fmla="*/ 147255 w 231822"/>
                    <a:gd name="connsiteY31" fmla="*/ 256699 h 299656"/>
                    <a:gd name="connsiteX32" fmla="*/ 122109 w 231822"/>
                    <a:gd name="connsiteY32" fmla="*/ 276416 h 299656"/>
                    <a:gd name="connsiteX33" fmla="*/ 121632 w 231822"/>
                    <a:gd name="connsiteY33" fmla="*/ 276416 h 299656"/>
                    <a:gd name="connsiteX34" fmla="*/ 121632 w 231822"/>
                    <a:gd name="connsiteY34" fmla="*/ 275844 h 299656"/>
                    <a:gd name="connsiteX35" fmla="*/ 116013 w 231822"/>
                    <a:gd name="connsiteY35" fmla="*/ 256794 h 299656"/>
                    <a:gd name="connsiteX36" fmla="*/ 106488 w 231822"/>
                    <a:gd name="connsiteY36" fmla="*/ 249841 h 299656"/>
                    <a:gd name="connsiteX37" fmla="*/ 102487 w 231822"/>
                    <a:gd name="connsiteY37" fmla="*/ 250698 h 299656"/>
                    <a:gd name="connsiteX38" fmla="*/ 92962 w 231822"/>
                    <a:gd name="connsiteY38" fmla="*/ 253936 h 299656"/>
                    <a:gd name="connsiteX39" fmla="*/ 80865 w 231822"/>
                    <a:gd name="connsiteY39" fmla="*/ 263461 h 299656"/>
                    <a:gd name="connsiteX40" fmla="*/ 65149 w 231822"/>
                    <a:gd name="connsiteY40" fmla="*/ 293465 h 299656"/>
                    <a:gd name="connsiteX41" fmla="*/ 60768 w 231822"/>
                    <a:gd name="connsiteY41" fmla="*/ 295942 h 299656"/>
                    <a:gd name="connsiteX42" fmla="*/ 60006 w 231822"/>
                    <a:gd name="connsiteY42" fmla="*/ 295942 h 299656"/>
                    <a:gd name="connsiteX43" fmla="*/ 43242 w 231822"/>
                    <a:gd name="connsiteY43" fmla="*/ 292132 h 299656"/>
                    <a:gd name="connsiteX44" fmla="*/ 42003 w 231822"/>
                    <a:gd name="connsiteY44" fmla="*/ 291370 h 299656"/>
                    <a:gd name="connsiteX45" fmla="*/ 42003 w 231822"/>
                    <a:gd name="connsiteY45" fmla="*/ 289846 h 299656"/>
                    <a:gd name="connsiteX46" fmla="*/ 53338 w 231822"/>
                    <a:gd name="connsiteY46" fmla="*/ 259175 h 299656"/>
                    <a:gd name="connsiteX47" fmla="*/ 49909 w 231822"/>
                    <a:gd name="connsiteY47" fmla="*/ 244411 h 299656"/>
                    <a:gd name="connsiteX48" fmla="*/ 45909 w 231822"/>
                    <a:gd name="connsiteY48" fmla="*/ 239649 h 299656"/>
                    <a:gd name="connsiteX49" fmla="*/ 31526 w 231822"/>
                    <a:gd name="connsiteY49" fmla="*/ 236506 h 299656"/>
                    <a:gd name="connsiteX50" fmla="*/ 9333 w 231822"/>
                    <a:gd name="connsiteY50" fmla="*/ 251174 h 299656"/>
                    <a:gd name="connsiteX51" fmla="*/ 9333 w 231822"/>
                    <a:gd name="connsiteY51" fmla="*/ 251174 h 299656"/>
                    <a:gd name="connsiteX52" fmla="*/ 9333 w 231822"/>
                    <a:gd name="connsiteY52" fmla="*/ 251174 h 299656"/>
                    <a:gd name="connsiteX53" fmla="*/ 5142 w 231822"/>
                    <a:gd name="connsiteY53" fmla="*/ 226885 h 299656"/>
                    <a:gd name="connsiteX54" fmla="*/ 7618 w 231822"/>
                    <a:gd name="connsiteY54" fmla="*/ 219551 h 299656"/>
                    <a:gd name="connsiteX55" fmla="*/ 29907 w 231822"/>
                    <a:gd name="connsiteY55" fmla="*/ 199073 h 299656"/>
                    <a:gd name="connsiteX56" fmla="*/ 36574 w 231822"/>
                    <a:gd name="connsiteY56" fmla="*/ 185642 h 299656"/>
                    <a:gd name="connsiteX57" fmla="*/ 39336 w 231822"/>
                    <a:gd name="connsiteY57" fmla="*/ 169831 h 299656"/>
                    <a:gd name="connsiteX58" fmla="*/ 32478 w 231822"/>
                    <a:gd name="connsiteY58" fmla="*/ 156210 h 299656"/>
                    <a:gd name="connsiteX59" fmla="*/ 19429 w 231822"/>
                    <a:gd name="connsiteY59" fmla="*/ 150685 h 299656"/>
                    <a:gd name="connsiteX60" fmla="*/ 18096 w 231822"/>
                    <a:gd name="connsiteY60" fmla="*/ 149352 h 299656"/>
                    <a:gd name="connsiteX61" fmla="*/ 18096 w 231822"/>
                    <a:gd name="connsiteY61" fmla="*/ 147447 h 299656"/>
                    <a:gd name="connsiteX62" fmla="*/ 33240 w 231822"/>
                    <a:gd name="connsiteY62" fmla="*/ 113348 h 299656"/>
                    <a:gd name="connsiteX63" fmla="*/ 38669 w 231822"/>
                    <a:gd name="connsiteY63" fmla="*/ 110014 h 299656"/>
                    <a:gd name="connsiteX64" fmla="*/ 38669 w 231822"/>
                    <a:gd name="connsiteY64" fmla="*/ 110014 h 299656"/>
                    <a:gd name="connsiteX65" fmla="*/ 54767 w 231822"/>
                    <a:gd name="connsiteY65" fmla="*/ 110871 h 299656"/>
                    <a:gd name="connsiteX66" fmla="*/ 54576 w 231822"/>
                    <a:gd name="connsiteY66" fmla="*/ 110871 h 299656"/>
                    <a:gd name="connsiteX67" fmla="*/ 67626 w 231822"/>
                    <a:gd name="connsiteY67" fmla="*/ 103918 h 299656"/>
                    <a:gd name="connsiteX68" fmla="*/ 79056 w 231822"/>
                    <a:gd name="connsiteY68" fmla="*/ 88868 h 299656"/>
                    <a:gd name="connsiteX69" fmla="*/ 83913 w 231822"/>
                    <a:gd name="connsiteY69" fmla="*/ 74486 h 299656"/>
                    <a:gd name="connsiteX70" fmla="*/ 82389 w 231822"/>
                    <a:gd name="connsiteY70" fmla="*/ 50578 h 299656"/>
                    <a:gd name="connsiteX71" fmla="*/ 85628 w 231822"/>
                    <a:gd name="connsiteY71" fmla="*/ 43339 h 299656"/>
                    <a:gd name="connsiteX72" fmla="*/ 110774 w 231822"/>
                    <a:gd name="connsiteY72" fmla="*/ 23527 h 299656"/>
                    <a:gd name="connsiteX73" fmla="*/ 111250 w 231822"/>
                    <a:gd name="connsiteY73" fmla="*/ 23527 h 299656"/>
                    <a:gd name="connsiteX74" fmla="*/ 111250 w 231822"/>
                    <a:gd name="connsiteY74" fmla="*/ 24098 h 299656"/>
                    <a:gd name="connsiteX75" fmla="*/ 116870 w 231822"/>
                    <a:gd name="connsiteY75" fmla="*/ 43148 h 299656"/>
                    <a:gd name="connsiteX76" fmla="*/ 126395 w 231822"/>
                    <a:gd name="connsiteY76" fmla="*/ 50197 h 299656"/>
                    <a:gd name="connsiteX77" fmla="*/ 130395 w 231822"/>
                    <a:gd name="connsiteY77" fmla="*/ 49340 h 299656"/>
                    <a:gd name="connsiteX78" fmla="*/ 139920 w 231822"/>
                    <a:gd name="connsiteY78" fmla="*/ 46101 h 299656"/>
                    <a:gd name="connsiteX79" fmla="*/ 151922 w 231822"/>
                    <a:gd name="connsiteY79" fmla="*/ 36576 h 299656"/>
                    <a:gd name="connsiteX80" fmla="*/ 167733 w 231822"/>
                    <a:gd name="connsiteY80" fmla="*/ 6572 h 299656"/>
                    <a:gd name="connsiteX81" fmla="*/ 172019 w 231822"/>
                    <a:gd name="connsiteY81" fmla="*/ 4096 h 299656"/>
                    <a:gd name="connsiteX82" fmla="*/ 93629 w 231822"/>
                    <a:gd name="connsiteY82" fmla="*/ 218884 h 299656"/>
                    <a:gd name="connsiteX83" fmla="*/ 127633 w 231822"/>
                    <a:gd name="connsiteY83" fmla="*/ 205359 h 299656"/>
                    <a:gd name="connsiteX84" fmla="*/ 169448 w 231822"/>
                    <a:gd name="connsiteY84" fmla="*/ 111061 h 299656"/>
                    <a:gd name="connsiteX85" fmla="*/ 138587 w 231822"/>
                    <a:gd name="connsiteY85" fmla="*/ 81820 h 299656"/>
                    <a:gd name="connsiteX86" fmla="*/ 104868 w 231822"/>
                    <a:gd name="connsiteY86" fmla="*/ 95536 h 299656"/>
                    <a:gd name="connsiteX87" fmla="*/ 63054 w 231822"/>
                    <a:gd name="connsiteY87" fmla="*/ 189833 h 299656"/>
                    <a:gd name="connsiteX88" fmla="*/ 93915 w 231822"/>
                    <a:gd name="connsiteY88" fmla="*/ 219075 h 299656"/>
                    <a:gd name="connsiteX89" fmla="*/ 172305 w 231822"/>
                    <a:gd name="connsiteY89" fmla="*/ 0 h 299656"/>
                    <a:gd name="connsiteX90" fmla="*/ 164400 w 231822"/>
                    <a:gd name="connsiteY90" fmla="*/ 4572 h 299656"/>
                    <a:gd name="connsiteX91" fmla="*/ 148683 w 231822"/>
                    <a:gd name="connsiteY91" fmla="*/ 34576 h 299656"/>
                    <a:gd name="connsiteX92" fmla="*/ 139158 w 231822"/>
                    <a:gd name="connsiteY92" fmla="*/ 41815 h 299656"/>
                    <a:gd name="connsiteX93" fmla="*/ 128871 w 231822"/>
                    <a:gd name="connsiteY93" fmla="*/ 45148 h 299656"/>
                    <a:gd name="connsiteX94" fmla="*/ 126395 w 231822"/>
                    <a:gd name="connsiteY94" fmla="*/ 45720 h 299656"/>
                    <a:gd name="connsiteX95" fmla="*/ 120966 w 231822"/>
                    <a:gd name="connsiteY95" fmla="*/ 41529 h 299656"/>
                    <a:gd name="connsiteX96" fmla="*/ 115251 w 231822"/>
                    <a:gd name="connsiteY96" fmla="*/ 22479 h 299656"/>
                    <a:gd name="connsiteX97" fmla="*/ 111345 w 231822"/>
                    <a:gd name="connsiteY97" fmla="*/ 19050 h 299656"/>
                    <a:gd name="connsiteX98" fmla="*/ 108202 w 231822"/>
                    <a:gd name="connsiteY98" fmla="*/ 20193 h 299656"/>
                    <a:gd name="connsiteX99" fmla="*/ 83151 w 231822"/>
                    <a:gd name="connsiteY99" fmla="*/ 40100 h 299656"/>
                    <a:gd name="connsiteX100" fmla="*/ 78389 w 231822"/>
                    <a:gd name="connsiteY100" fmla="*/ 50673 h 299656"/>
                    <a:gd name="connsiteX101" fmla="*/ 79913 w 231822"/>
                    <a:gd name="connsiteY101" fmla="*/ 74581 h 299656"/>
                    <a:gd name="connsiteX102" fmla="*/ 76008 w 231822"/>
                    <a:gd name="connsiteY102" fmla="*/ 86201 h 299656"/>
                    <a:gd name="connsiteX103" fmla="*/ 64101 w 231822"/>
                    <a:gd name="connsiteY103" fmla="*/ 101632 h 299656"/>
                    <a:gd name="connsiteX104" fmla="*/ 54576 w 231822"/>
                    <a:gd name="connsiteY104" fmla="*/ 106775 h 299656"/>
                    <a:gd name="connsiteX105" fmla="*/ 54100 w 231822"/>
                    <a:gd name="connsiteY105" fmla="*/ 106775 h 299656"/>
                    <a:gd name="connsiteX106" fmla="*/ 38003 w 231822"/>
                    <a:gd name="connsiteY106" fmla="*/ 106013 h 299656"/>
                    <a:gd name="connsiteX107" fmla="*/ 38003 w 231822"/>
                    <a:gd name="connsiteY107" fmla="*/ 106013 h 299656"/>
                    <a:gd name="connsiteX108" fmla="*/ 29144 w 231822"/>
                    <a:gd name="connsiteY108" fmla="*/ 111728 h 299656"/>
                    <a:gd name="connsiteX109" fmla="*/ 13905 w 231822"/>
                    <a:gd name="connsiteY109" fmla="*/ 145733 h 299656"/>
                    <a:gd name="connsiteX110" fmla="*/ 17295 w 231822"/>
                    <a:gd name="connsiteY110" fmla="*/ 154385 h 299656"/>
                    <a:gd name="connsiteX111" fmla="*/ 17334 w 231822"/>
                    <a:gd name="connsiteY111" fmla="*/ 154400 h 299656"/>
                    <a:gd name="connsiteX112" fmla="*/ 30383 w 231822"/>
                    <a:gd name="connsiteY112" fmla="*/ 159925 h 299656"/>
                    <a:gd name="connsiteX113" fmla="*/ 34860 w 231822"/>
                    <a:gd name="connsiteY113" fmla="*/ 168878 h 299656"/>
                    <a:gd name="connsiteX114" fmla="*/ 32002 w 231822"/>
                    <a:gd name="connsiteY114" fmla="*/ 185166 h 299656"/>
                    <a:gd name="connsiteX115" fmla="*/ 26001 w 231822"/>
                    <a:gd name="connsiteY115" fmla="*/ 195834 h 299656"/>
                    <a:gd name="connsiteX116" fmla="*/ 3808 w 231822"/>
                    <a:gd name="connsiteY116" fmla="*/ 216217 h 299656"/>
                    <a:gd name="connsiteX117" fmla="*/ 93 w 231822"/>
                    <a:gd name="connsiteY117" fmla="*/ 227171 h 299656"/>
                    <a:gd name="connsiteX118" fmla="*/ 4189 w 231822"/>
                    <a:gd name="connsiteY118" fmla="*/ 251460 h 299656"/>
                    <a:gd name="connsiteX119" fmla="*/ 7999 w 231822"/>
                    <a:gd name="connsiteY119" fmla="*/ 255270 h 299656"/>
                    <a:gd name="connsiteX120" fmla="*/ 10857 w 231822"/>
                    <a:gd name="connsiteY120" fmla="*/ 254317 h 299656"/>
                    <a:gd name="connsiteX121" fmla="*/ 33050 w 231822"/>
                    <a:gd name="connsiteY121" fmla="*/ 239744 h 299656"/>
                    <a:gd name="connsiteX122" fmla="*/ 36479 w 231822"/>
                    <a:gd name="connsiteY122" fmla="*/ 238697 h 299656"/>
                    <a:gd name="connsiteX123" fmla="*/ 42003 w 231822"/>
                    <a:gd name="connsiteY123" fmla="*/ 241744 h 299656"/>
                    <a:gd name="connsiteX124" fmla="*/ 46290 w 231822"/>
                    <a:gd name="connsiteY124" fmla="*/ 246983 h 299656"/>
                    <a:gd name="connsiteX125" fmla="*/ 48957 w 231822"/>
                    <a:gd name="connsiteY125" fmla="*/ 257651 h 299656"/>
                    <a:gd name="connsiteX126" fmla="*/ 37622 w 231822"/>
                    <a:gd name="connsiteY126" fmla="*/ 288227 h 299656"/>
                    <a:gd name="connsiteX127" fmla="*/ 40718 w 231822"/>
                    <a:gd name="connsiteY127" fmla="*/ 295546 h 299656"/>
                    <a:gd name="connsiteX128" fmla="*/ 41718 w 231822"/>
                    <a:gd name="connsiteY128" fmla="*/ 295847 h 299656"/>
                    <a:gd name="connsiteX129" fmla="*/ 58482 w 231822"/>
                    <a:gd name="connsiteY129" fmla="*/ 299657 h 299656"/>
                    <a:gd name="connsiteX130" fmla="*/ 60101 w 231822"/>
                    <a:gd name="connsiteY130" fmla="*/ 299657 h 299656"/>
                    <a:gd name="connsiteX131" fmla="*/ 68007 w 231822"/>
                    <a:gd name="connsiteY131" fmla="*/ 295084 h 299656"/>
                    <a:gd name="connsiteX132" fmla="*/ 83723 w 231822"/>
                    <a:gd name="connsiteY132" fmla="*/ 264985 h 299656"/>
                    <a:gd name="connsiteX133" fmla="*/ 93248 w 231822"/>
                    <a:gd name="connsiteY133" fmla="*/ 257842 h 299656"/>
                    <a:gd name="connsiteX134" fmla="*/ 103535 w 231822"/>
                    <a:gd name="connsiteY134" fmla="*/ 254508 h 299656"/>
                    <a:gd name="connsiteX135" fmla="*/ 106107 w 231822"/>
                    <a:gd name="connsiteY135" fmla="*/ 253936 h 299656"/>
                    <a:gd name="connsiteX136" fmla="*/ 111536 w 231822"/>
                    <a:gd name="connsiteY136" fmla="*/ 258128 h 299656"/>
                    <a:gd name="connsiteX137" fmla="*/ 117156 w 231822"/>
                    <a:gd name="connsiteY137" fmla="*/ 277178 h 299656"/>
                    <a:gd name="connsiteX138" fmla="*/ 121156 w 231822"/>
                    <a:gd name="connsiteY138" fmla="*/ 280607 h 299656"/>
                    <a:gd name="connsiteX139" fmla="*/ 124204 w 231822"/>
                    <a:gd name="connsiteY139" fmla="*/ 279368 h 299656"/>
                    <a:gd name="connsiteX140" fmla="*/ 149826 w 231822"/>
                    <a:gd name="connsiteY140" fmla="*/ 259842 h 299656"/>
                    <a:gd name="connsiteX141" fmla="*/ 154589 w 231822"/>
                    <a:gd name="connsiteY141" fmla="*/ 249174 h 299656"/>
                    <a:gd name="connsiteX142" fmla="*/ 153065 w 231822"/>
                    <a:gd name="connsiteY142" fmla="*/ 225361 h 299656"/>
                    <a:gd name="connsiteX143" fmla="*/ 156970 w 231822"/>
                    <a:gd name="connsiteY143" fmla="*/ 213741 h 299656"/>
                    <a:gd name="connsiteX144" fmla="*/ 168686 w 231822"/>
                    <a:gd name="connsiteY144" fmla="*/ 198310 h 299656"/>
                    <a:gd name="connsiteX145" fmla="*/ 178211 w 231822"/>
                    <a:gd name="connsiteY145" fmla="*/ 193167 h 299656"/>
                    <a:gd name="connsiteX146" fmla="*/ 178211 w 231822"/>
                    <a:gd name="connsiteY146" fmla="*/ 193167 h 299656"/>
                    <a:gd name="connsiteX147" fmla="*/ 194308 w 231822"/>
                    <a:gd name="connsiteY147" fmla="*/ 193929 h 299656"/>
                    <a:gd name="connsiteX148" fmla="*/ 194308 w 231822"/>
                    <a:gd name="connsiteY148" fmla="*/ 193929 h 299656"/>
                    <a:gd name="connsiteX149" fmla="*/ 203261 w 231822"/>
                    <a:gd name="connsiteY149" fmla="*/ 188214 h 299656"/>
                    <a:gd name="connsiteX150" fmla="*/ 218406 w 231822"/>
                    <a:gd name="connsiteY150" fmla="*/ 154210 h 299656"/>
                    <a:gd name="connsiteX151" fmla="*/ 215253 w 231822"/>
                    <a:gd name="connsiteY151" fmla="*/ 145754 h 299656"/>
                    <a:gd name="connsiteX152" fmla="*/ 214977 w 231822"/>
                    <a:gd name="connsiteY152" fmla="*/ 145637 h 299656"/>
                    <a:gd name="connsiteX153" fmla="*/ 202023 w 231822"/>
                    <a:gd name="connsiteY153" fmla="*/ 140113 h 299656"/>
                    <a:gd name="connsiteX154" fmla="*/ 197547 w 231822"/>
                    <a:gd name="connsiteY154" fmla="*/ 131064 h 299656"/>
                    <a:gd name="connsiteX155" fmla="*/ 200309 w 231822"/>
                    <a:gd name="connsiteY155" fmla="*/ 114871 h 299656"/>
                    <a:gd name="connsiteX156" fmla="*/ 205738 w 231822"/>
                    <a:gd name="connsiteY156" fmla="*/ 103823 h 299656"/>
                    <a:gd name="connsiteX157" fmla="*/ 228027 w 231822"/>
                    <a:gd name="connsiteY157" fmla="*/ 83439 h 299656"/>
                    <a:gd name="connsiteX158" fmla="*/ 231741 w 231822"/>
                    <a:gd name="connsiteY158" fmla="*/ 72485 h 299656"/>
                    <a:gd name="connsiteX159" fmla="*/ 227550 w 231822"/>
                    <a:gd name="connsiteY159" fmla="*/ 48196 h 299656"/>
                    <a:gd name="connsiteX160" fmla="*/ 223740 w 231822"/>
                    <a:gd name="connsiteY160" fmla="*/ 44387 h 299656"/>
                    <a:gd name="connsiteX161" fmla="*/ 220883 w 231822"/>
                    <a:gd name="connsiteY161" fmla="*/ 45339 h 299656"/>
                    <a:gd name="connsiteX162" fmla="*/ 198690 w 231822"/>
                    <a:gd name="connsiteY162" fmla="*/ 59912 h 299656"/>
                    <a:gd name="connsiteX163" fmla="*/ 195260 w 231822"/>
                    <a:gd name="connsiteY163" fmla="*/ 60960 h 299656"/>
                    <a:gd name="connsiteX164" fmla="*/ 189736 w 231822"/>
                    <a:gd name="connsiteY164" fmla="*/ 57912 h 299656"/>
                    <a:gd name="connsiteX165" fmla="*/ 185450 w 231822"/>
                    <a:gd name="connsiteY165" fmla="*/ 52578 h 299656"/>
                    <a:gd name="connsiteX166" fmla="*/ 182878 w 231822"/>
                    <a:gd name="connsiteY166" fmla="*/ 42005 h 299656"/>
                    <a:gd name="connsiteX167" fmla="*/ 194213 w 231822"/>
                    <a:gd name="connsiteY167" fmla="*/ 11335 h 299656"/>
                    <a:gd name="connsiteX168" fmla="*/ 190889 w 231822"/>
                    <a:gd name="connsiteY168" fmla="*/ 3967 h 299656"/>
                    <a:gd name="connsiteX169" fmla="*/ 190022 w 231822"/>
                    <a:gd name="connsiteY169" fmla="*/ 3715 h 299656"/>
                    <a:gd name="connsiteX170" fmla="*/ 173258 w 231822"/>
                    <a:gd name="connsiteY170" fmla="*/ 0 h 299656"/>
                    <a:gd name="connsiteX171" fmla="*/ 171639 w 231822"/>
                    <a:gd name="connsiteY171" fmla="*/ 0 h 299656"/>
                    <a:gd name="connsiteX172" fmla="*/ 93915 w 231822"/>
                    <a:gd name="connsiteY172" fmla="*/ 214884 h 299656"/>
                    <a:gd name="connsiteX173" fmla="*/ 66959 w 231822"/>
                    <a:gd name="connsiteY173" fmla="*/ 188976 h 299656"/>
                    <a:gd name="connsiteX174" fmla="*/ 107345 w 231822"/>
                    <a:gd name="connsiteY174" fmla="*/ 98488 h 299656"/>
                    <a:gd name="connsiteX175" fmla="*/ 138587 w 231822"/>
                    <a:gd name="connsiteY175" fmla="*/ 85630 h 299656"/>
                    <a:gd name="connsiteX176" fmla="*/ 165543 w 231822"/>
                    <a:gd name="connsiteY176" fmla="*/ 111538 h 299656"/>
                    <a:gd name="connsiteX177" fmla="*/ 125157 w 231822"/>
                    <a:gd name="connsiteY177" fmla="*/ 202025 h 299656"/>
                    <a:gd name="connsiteX178" fmla="*/ 93915 w 231822"/>
                    <a:gd name="connsiteY178" fmla="*/ 214884 h 299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</a:cxnLst>
                  <a:rect l="l" t="t" r="r" b="b"/>
                  <a:pathLst>
                    <a:path w="231822" h="299656">
                      <a:moveTo>
                        <a:pt x="172305" y="3810"/>
                      </a:moveTo>
                      <a:lnTo>
                        <a:pt x="173067" y="3810"/>
                      </a:lnTo>
                      <a:lnTo>
                        <a:pt x="189831" y="7525"/>
                      </a:lnTo>
                      <a:cubicBezTo>
                        <a:pt x="190327" y="7669"/>
                        <a:pt x="190765" y="7970"/>
                        <a:pt x="191069" y="8382"/>
                      </a:cubicBezTo>
                      <a:cubicBezTo>
                        <a:pt x="191260" y="8872"/>
                        <a:pt x="191260" y="9416"/>
                        <a:pt x="191069" y="9906"/>
                      </a:cubicBezTo>
                      <a:lnTo>
                        <a:pt x="179735" y="40577"/>
                      </a:lnTo>
                      <a:cubicBezTo>
                        <a:pt x="178154" y="45727"/>
                        <a:pt x="179459" y="51330"/>
                        <a:pt x="183164" y="55245"/>
                      </a:cubicBezTo>
                      <a:cubicBezTo>
                        <a:pt x="184602" y="56778"/>
                        <a:pt x="185935" y="58400"/>
                        <a:pt x="187164" y="60103"/>
                      </a:cubicBezTo>
                      <a:cubicBezTo>
                        <a:pt x="189155" y="63044"/>
                        <a:pt x="192470" y="64823"/>
                        <a:pt x="196023" y="64865"/>
                      </a:cubicBezTo>
                      <a:cubicBezTo>
                        <a:pt x="197994" y="64880"/>
                        <a:pt x="199928" y="64281"/>
                        <a:pt x="201547" y="63151"/>
                      </a:cubicBezTo>
                      <a:lnTo>
                        <a:pt x="223740" y="48578"/>
                      </a:lnTo>
                      <a:lnTo>
                        <a:pt x="223740" y="48578"/>
                      </a:lnTo>
                      <a:cubicBezTo>
                        <a:pt x="223740" y="48578"/>
                        <a:pt x="223740" y="48578"/>
                        <a:pt x="223740" y="48578"/>
                      </a:cubicBezTo>
                      <a:lnTo>
                        <a:pt x="227931" y="72866"/>
                      </a:lnTo>
                      <a:cubicBezTo>
                        <a:pt x="228179" y="75551"/>
                        <a:pt x="227284" y="78216"/>
                        <a:pt x="225455" y="80201"/>
                      </a:cubicBezTo>
                      <a:lnTo>
                        <a:pt x="203738" y="100584"/>
                      </a:lnTo>
                      <a:cubicBezTo>
                        <a:pt x="200109" y="104265"/>
                        <a:pt x="197747" y="109000"/>
                        <a:pt x="196975" y="114109"/>
                      </a:cubicBezTo>
                      <a:cubicBezTo>
                        <a:pt x="196404" y="119253"/>
                        <a:pt x="195451" y="124587"/>
                        <a:pt x="194308" y="129921"/>
                      </a:cubicBezTo>
                      <a:cubicBezTo>
                        <a:pt x="193079" y="135462"/>
                        <a:pt x="195899" y="141103"/>
                        <a:pt x="201071" y="143447"/>
                      </a:cubicBezTo>
                      <a:lnTo>
                        <a:pt x="214120" y="149066"/>
                      </a:lnTo>
                      <a:cubicBezTo>
                        <a:pt x="214749" y="149274"/>
                        <a:pt x="215244" y="149769"/>
                        <a:pt x="215454" y="150400"/>
                      </a:cubicBezTo>
                      <a:cubicBezTo>
                        <a:pt x="215692" y="151013"/>
                        <a:pt x="215692" y="151691"/>
                        <a:pt x="215454" y="152305"/>
                      </a:cubicBezTo>
                      <a:lnTo>
                        <a:pt x="200214" y="186309"/>
                      </a:lnTo>
                      <a:cubicBezTo>
                        <a:pt x="199156" y="188294"/>
                        <a:pt x="197128" y="189565"/>
                        <a:pt x="194880" y="189643"/>
                      </a:cubicBezTo>
                      <a:lnTo>
                        <a:pt x="194880" y="189643"/>
                      </a:lnTo>
                      <a:lnTo>
                        <a:pt x="178401" y="189166"/>
                      </a:lnTo>
                      <a:lnTo>
                        <a:pt x="178401" y="189166"/>
                      </a:lnTo>
                      <a:cubicBezTo>
                        <a:pt x="173182" y="189323"/>
                        <a:pt x="168324" y="191891"/>
                        <a:pt x="165257" y="196120"/>
                      </a:cubicBezTo>
                      <a:cubicBezTo>
                        <a:pt x="161637" y="201359"/>
                        <a:pt x="157827" y="206407"/>
                        <a:pt x="153827" y="211169"/>
                      </a:cubicBezTo>
                      <a:cubicBezTo>
                        <a:pt x="150617" y="215270"/>
                        <a:pt x="148903" y="220345"/>
                        <a:pt x="148969" y="225552"/>
                      </a:cubicBezTo>
                      <a:lnTo>
                        <a:pt x="150493" y="249460"/>
                      </a:lnTo>
                      <a:cubicBezTo>
                        <a:pt x="150455" y="252216"/>
                        <a:pt x="149283" y="254835"/>
                        <a:pt x="147255" y="256699"/>
                      </a:cubicBezTo>
                      <a:lnTo>
                        <a:pt x="122109" y="276416"/>
                      </a:lnTo>
                      <a:cubicBezTo>
                        <a:pt x="122109" y="276416"/>
                        <a:pt x="122109" y="276416"/>
                        <a:pt x="121632" y="276416"/>
                      </a:cubicBezTo>
                      <a:cubicBezTo>
                        <a:pt x="121594" y="276227"/>
                        <a:pt x="121594" y="276033"/>
                        <a:pt x="121632" y="275844"/>
                      </a:cubicBezTo>
                      <a:lnTo>
                        <a:pt x="116013" y="256794"/>
                      </a:lnTo>
                      <a:cubicBezTo>
                        <a:pt x="114831" y="252553"/>
                        <a:pt x="110888" y="249678"/>
                        <a:pt x="106488" y="249841"/>
                      </a:cubicBezTo>
                      <a:cubicBezTo>
                        <a:pt x="105106" y="249833"/>
                        <a:pt x="103744" y="250126"/>
                        <a:pt x="102487" y="250698"/>
                      </a:cubicBezTo>
                      <a:cubicBezTo>
                        <a:pt x="99372" y="251953"/>
                        <a:pt x="96191" y="253034"/>
                        <a:pt x="92962" y="253936"/>
                      </a:cubicBezTo>
                      <a:cubicBezTo>
                        <a:pt x="87819" y="255370"/>
                        <a:pt x="83466" y="258800"/>
                        <a:pt x="80865" y="263461"/>
                      </a:cubicBezTo>
                      <a:lnTo>
                        <a:pt x="65149" y="293465"/>
                      </a:lnTo>
                      <a:cubicBezTo>
                        <a:pt x="64168" y="294946"/>
                        <a:pt x="62539" y="295868"/>
                        <a:pt x="60768" y="295942"/>
                      </a:cubicBezTo>
                      <a:lnTo>
                        <a:pt x="60006" y="295942"/>
                      </a:lnTo>
                      <a:lnTo>
                        <a:pt x="43242" y="292132"/>
                      </a:lnTo>
                      <a:cubicBezTo>
                        <a:pt x="42746" y="292052"/>
                        <a:pt x="42299" y="291777"/>
                        <a:pt x="42003" y="291370"/>
                      </a:cubicBezTo>
                      <a:cubicBezTo>
                        <a:pt x="41813" y="290880"/>
                        <a:pt x="41813" y="290335"/>
                        <a:pt x="42003" y="289846"/>
                      </a:cubicBezTo>
                      <a:lnTo>
                        <a:pt x="53338" y="259175"/>
                      </a:lnTo>
                      <a:cubicBezTo>
                        <a:pt x="54938" y="253996"/>
                        <a:pt x="53624" y="248356"/>
                        <a:pt x="49909" y="244411"/>
                      </a:cubicBezTo>
                      <a:cubicBezTo>
                        <a:pt x="48452" y="242932"/>
                        <a:pt x="47118" y="241340"/>
                        <a:pt x="45909" y="239649"/>
                      </a:cubicBezTo>
                      <a:cubicBezTo>
                        <a:pt x="42784" y="234842"/>
                        <a:pt x="36374" y="233442"/>
                        <a:pt x="31526" y="236506"/>
                      </a:cubicBezTo>
                      <a:lnTo>
                        <a:pt x="9333" y="251174"/>
                      </a:lnTo>
                      <a:lnTo>
                        <a:pt x="9333" y="251174"/>
                      </a:lnTo>
                      <a:cubicBezTo>
                        <a:pt x="9333" y="251174"/>
                        <a:pt x="9333" y="251174"/>
                        <a:pt x="9333" y="251174"/>
                      </a:cubicBezTo>
                      <a:lnTo>
                        <a:pt x="5142" y="226885"/>
                      </a:lnTo>
                      <a:cubicBezTo>
                        <a:pt x="4894" y="224200"/>
                        <a:pt x="5789" y="221535"/>
                        <a:pt x="7618" y="219551"/>
                      </a:cubicBezTo>
                      <a:lnTo>
                        <a:pt x="29907" y="199073"/>
                      </a:lnTo>
                      <a:cubicBezTo>
                        <a:pt x="33488" y="195407"/>
                        <a:pt x="35822" y="190709"/>
                        <a:pt x="36574" y="185642"/>
                      </a:cubicBezTo>
                      <a:cubicBezTo>
                        <a:pt x="37184" y="180323"/>
                        <a:pt x="38108" y="175043"/>
                        <a:pt x="39336" y="169831"/>
                      </a:cubicBezTo>
                      <a:cubicBezTo>
                        <a:pt x="40489" y="164249"/>
                        <a:pt x="37650" y="158611"/>
                        <a:pt x="32478" y="156210"/>
                      </a:cubicBezTo>
                      <a:lnTo>
                        <a:pt x="19429" y="150685"/>
                      </a:lnTo>
                      <a:cubicBezTo>
                        <a:pt x="18858" y="150393"/>
                        <a:pt x="18391" y="149926"/>
                        <a:pt x="18096" y="149352"/>
                      </a:cubicBezTo>
                      <a:cubicBezTo>
                        <a:pt x="17848" y="148741"/>
                        <a:pt x="17848" y="148059"/>
                        <a:pt x="18096" y="147447"/>
                      </a:cubicBezTo>
                      <a:lnTo>
                        <a:pt x="33240" y="113348"/>
                      </a:lnTo>
                      <a:cubicBezTo>
                        <a:pt x="34355" y="111375"/>
                        <a:pt x="36403" y="110115"/>
                        <a:pt x="38669" y="110014"/>
                      </a:cubicBezTo>
                      <a:lnTo>
                        <a:pt x="38669" y="110014"/>
                      </a:lnTo>
                      <a:lnTo>
                        <a:pt x="54767" y="110871"/>
                      </a:lnTo>
                      <a:lnTo>
                        <a:pt x="54576" y="110871"/>
                      </a:lnTo>
                      <a:cubicBezTo>
                        <a:pt x="59758" y="110672"/>
                        <a:pt x="64568" y="108110"/>
                        <a:pt x="67626" y="103918"/>
                      </a:cubicBezTo>
                      <a:cubicBezTo>
                        <a:pt x="71179" y="98709"/>
                        <a:pt x="74988" y="93685"/>
                        <a:pt x="79056" y="88868"/>
                      </a:cubicBezTo>
                      <a:cubicBezTo>
                        <a:pt x="82237" y="84752"/>
                        <a:pt x="83952" y="79688"/>
                        <a:pt x="83913" y="74486"/>
                      </a:cubicBezTo>
                      <a:lnTo>
                        <a:pt x="82389" y="50578"/>
                      </a:lnTo>
                      <a:cubicBezTo>
                        <a:pt x="82466" y="47832"/>
                        <a:pt x="83637" y="45229"/>
                        <a:pt x="85628" y="43339"/>
                      </a:cubicBezTo>
                      <a:lnTo>
                        <a:pt x="110774" y="23527"/>
                      </a:lnTo>
                      <a:lnTo>
                        <a:pt x="111250" y="23527"/>
                      </a:lnTo>
                      <a:lnTo>
                        <a:pt x="111250" y="24098"/>
                      </a:lnTo>
                      <a:lnTo>
                        <a:pt x="116870" y="43148"/>
                      </a:lnTo>
                      <a:cubicBezTo>
                        <a:pt x="118022" y="47427"/>
                        <a:pt x="121966" y="50348"/>
                        <a:pt x="126395" y="50197"/>
                      </a:cubicBezTo>
                      <a:cubicBezTo>
                        <a:pt x="127776" y="50187"/>
                        <a:pt x="129138" y="49895"/>
                        <a:pt x="130395" y="49340"/>
                      </a:cubicBezTo>
                      <a:cubicBezTo>
                        <a:pt x="133501" y="48058"/>
                        <a:pt x="136682" y="46976"/>
                        <a:pt x="139920" y="46101"/>
                      </a:cubicBezTo>
                      <a:cubicBezTo>
                        <a:pt x="145007" y="44599"/>
                        <a:pt x="149303" y="41184"/>
                        <a:pt x="151922" y="36576"/>
                      </a:cubicBezTo>
                      <a:lnTo>
                        <a:pt x="167733" y="6572"/>
                      </a:lnTo>
                      <a:cubicBezTo>
                        <a:pt x="168619" y="5041"/>
                        <a:pt x="170248" y="4097"/>
                        <a:pt x="172019" y="4096"/>
                      </a:cubicBezTo>
                      <a:moveTo>
                        <a:pt x="93629" y="218884"/>
                      </a:moveTo>
                      <a:cubicBezTo>
                        <a:pt x="106154" y="218289"/>
                        <a:pt x="118118" y="213529"/>
                        <a:pt x="127633" y="205359"/>
                      </a:cubicBezTo>
                      <a:cubicBezTo>
                        <a:pt x="156208" y="183166"/>
                        <a:pt x="174591" y="140875"/>
                        <a:pt x="169448" y="111061"/>
                      </a:cubicBezTo>
                      <a:cubicBezTo>
                        <a:pt x="166305" y="92678"/>
                        <a:pt x="154779" y="81820"/>
                        <a:pt x="138587" y="81820"/>
                      </a:cubicBezTo>
                      <a:cubicBezTo>
                        <a:pt x="126138" y="82546"/>
                        <a:pt x="114289" y="87368"/>
                        <a:pt x="104868" y="95536"/>
                      </a:cubicBezTo>
                      <a:cubicBezTo>
                        <a:pt x="76293" y="117729"/>
                        <a:pt x="57910" y="160020"/>
                        <a:pt x="63054" y="189833"/>
                      </a:cubicBezTo>
                      <a:cubicBezTo>
                        <a:pt x="66197" y="208121"/>
                        <a:pt x="77722" y="219075"/>
                        <a:pt x="93915" y="219075"/>
                      </a:cubicBezTo>
                      <a:moveTo>
                        <a:pt x="172305" y="0"/>
                      </a:moveTo>
                      <a:cubicBezTo>
                        <a:pt x="169067" y="79"/>
                        <a:pt x="166086" y="1802"/>
                        <a:pt x="164400" y="4572"/>
                      </a:cubicBezTo>
                      <a:lnTo>
                        <a:pt x="148683" y="34576"/>
                      </a:lnTo>
                      <a:cubicBezTo>
                        <a:pt x="146493" y="38066"/>
                        <a:pt x="143111" y="40639"/>
                        <a:pt x="139158" y="41815"/>
                      </a:cubicBezTo>
                      <a:cubicBezTo>
                        <a:pt x="135663" y="42694"/>
                        <a:pt x="132224" y="43807"/>
                        <a:pt x="128871" y="45148"/>
                      </a:cubicBezTo>
                      <a:cubicBezTo>
                        <a:pt x="128090" y="45509"/>
                        <a:pt x="127252" y="45703"/>
                        <a:pt x="126395" y="45720"/>
                      </a:cubicBezTo>
                      <a:cubicBezTo>
                        <a:pt x="123833" y="45751"/>
                        <a:pt x="121585" y="44016"/>
                        <a:pt x="120966" y="41529"/>
                      </a:cubicBezTo>
                      <a:lnTo>
                        <a:pt x="115251" y="22479"/>
                      </a:lnTo>
                      <a:cubicBezTo>
                        <a:pt x="114869" y="20587"/>
                        <a:pt x="113269" y="19183"/>
                        <a:pt x="111345" y="19050"/>
                      </a:cubicBezTo>
                      <a:cubicBezTo>
                        <a:pt x="110202" y="19084"/>
                        <a:pt x="109097" y="19485"/>
                        <a:pt x="108202" y="20193"/>
                      </a:cubicBezTo>
                      <a:lnTo>
                        <a:pt x="83151" y="40100"/>
                      </a:lnTo>
                      <a:cubicBezTo>
                        <a:pt x="80103" y="42762"/>
                        <a:pt x="78360" y="46623"/>
                        <a:pt x="78389" y="50673"/>
                      </a:cubicBezTo>
                      <a:lnTo>
                        <a:pt x="79913" y="74581"/>
                      </a:lnTo>
                      <a:cubicBezTo>
                        <a:pt x="79922" y="78778"/>
                        <a:pt x="78551" y="82864"/>
                        <a:pt x="76008" y="86201"/>
                      </a:cubicBezTo>
                      <a:cubicBezTo>
                        <a:pt x="71750" y="91115"/>
                        <a:pt x="67778" y="96266"/>
                        <a:pt x="64101" y="101632"/>
                      </a:cubicBezTo>
                      <a:cubicBezTo>
                        <a:pt x="61806" y="104625"/>
                        <a:pt x="58339" y="106496"/>
                        <a:pt x="54576" y="106775"/>
                      </a:cubicBezTo>
                      <a:lnTo>
                        <a:pt x="54100" y="106775"/>
                      </a:lnTo>
                      <a:lnTo>
                        <a:pt x="38003" y="106013"/>
                      </a:lnTo>
                      <a:lnTo>
                        <a:pt x="38003" y="106013"/>
                      </a:lnTo>
                      <a:cubicBezTo>
                        <a:pt x="34240" y="106186"/>
                        <a:pt x="30850" y="108369"/>
                        <a:pt x="29144" y="111728"/>
                      </a:cubicBezTo>
                      <a:lnTo>
                        <a:pt x="13905" y="145733"/>
                      </a:lnTo>
                      <a:cubicBezTo>
                        <a:pt x="12457" y="149060"/>
                        <a:pt x="13971" y="152933"/>
                        <a:pt x="17295" y="154385"/>
                      </a:cubicBezTo>
                      <a:cubicBezTo>
                        <a:pt x="17315" y="154390"/>
                        <a:pt x="17324" y="154396"/>
                        <a:pt x="17334" y="154400"/>
                      </a:cubicBezTo>
                      <a:lnTo>
                        <a:pt x="30383" y="159925"/>
                      </a:lnTo>
                      <a:cubicBezTo>
                        <a:pt x="33764" y="161518"/>
                        <a:pt x="35612" y="165219"/>
                        <a:pt x="34860" y="168878"/>
                      </a:cubicBezTo>
                      <a:cubicBezTo>
                        <a:pt x="33650" y="174403"/>
                        <a:pt x="32697" y="179832"/>
                        <a:pt x="32002" y="185166"/>
                      </a:cubicBezTo>
                      <a:cubicBezTo>
                        <a:pt x="31145" y="189255"/>
                        <a:pt x="29049" y="192980"/>
                        <a:pt x="26001" y="195834"/>
                      </a:cubicBezTo>
                      <a:lnTo>
                        <a:pt x="3808" y="216217"/>
                      </a:lnTo>
                      <a:cubicBezTo>
                        <a:pt x="979" y="219121"/>
                        <a:pt x="-383" y="223147"/>
                        <a:pt x="93" y="227171"/>
                      </a:cubicBezTo>
                      <a:lnTo>
                        <a:pt x="4189" y="251460"/>
                      </a:lnTo>
                      <a:cubicBezTo>
                        <a:pt x="4189" y="253936"/>
                        <a:pt x="6189" y="255270"/>
                        <a:pt x="7999" y="255270"/>
                      </a:cubicBezTo>
                      <a:cubicBezTo>
                        <a:pt x="9028" y="255263"/>
                        <a:pt x="10028" y="254930"/>
                        <a:pt x="10857" y="254317"/>
                      </a:cubicBezTo>
                      <a:lnTo>
                        <a:pt x="33050" y="239744"/>
                      </a:lnTo>
                      <a:cubicBezTo>
                        <a:pt x="34060" y="239054"/>
                        <a:pt x="35259" y="238688"/>
                        <a:pt x="36479" y="238697"/>
                      </a:cubicBezTo>
                      <a:cubicBezTo>
                        <a:pt x="38717" y="238722"/>
                        <a:pt x="40794" y="239866"/>
                        <a:pt x="42003" y="241744"/>
                      </a:cubicBezTo>
                      <a:cubicBezTo>
                        <a:pt x="43299" y="243592"/>
                        <a:pt x="44737" y="245343"/>
                        <a:pt x="46290" y="246983"/>
                      </a:cubicBezTo>
                      <a:cubicBezTo>
                        <a:pt x="48995" y="249823"/>
                        <a:pt x="50004" y="253874"/>
                        <a:pt x="48957" y="257651"/>
                      </a:cubicBezTo>
                      <a:lnTo>
                        <a:pt x="37622" y="288227"/>
                      </a:lnTo>
                      <a:cubicBezTo>
                        <a:pt x="36460" y="291103"/>
                        <a:pt x="37841" y="294380"/>
                        <a:pt x="40718" y="295546"/>
                      </a:cubicBezTo>
                      <a:cubicBezTo>
                        <a:pt x="41041" y="295677"/>
                        <a:pt x="41375" y="295778"/>
                        <a:pt x="41718" y="295847"/>
                      </a:cubicBezTo>
                      <a:lnTo>
                        <a:pt x="58482" y="299657"/>
                      </a:lnTo>
                      <a:lnTo>
                        <a:pt x="60101" y="299657"/>
                      </a:lnTo>
                      <a:cubicBezTo>
                        <a:pt x="63339" y="299577"/>
                        <a:pt x="66321" y="297855"/>
                        <a:pt x="68007" y="295084"/>
                      </a:cubicBezTo>
                      <a:lnTo>
                        <a:pt x="83723" y="264985"/>
                      </a:lnTo>
                      <a:cubicBezTo>
                        <a:pt x="85942" y="261543"/>
                        <a:pt x="89324" y="259009"/>
                        <a:pt x="93248" y="257842"/>
                      </a:cubicBezTo>
                      <a:cubicBezTo>
                        <a:pt x="96744" y="256948"/>
                        <a:pt x="100182" y="255835"/>
                        <a:pt x="103535" y="254508"/>
                      </a:cubicBezTo>
                      <a:cubicBezTo>
                        <a:pt x="104345" y="254138"/>
                        <a:pt x="105221" y="253943"/>
                        <a:pt x="106107" y="253936"/>
                      </a:cubicBezTo>
                      <a:cubicBezTo>
                        <a:pt x="108650" y="253972"/>
                        <a:pt x="110860" y="255680"/>
                        <a:pt x="111536" y="258128"/>
                      </a:cubicBezTo>
                      <a:lnTo>
                        <a:pt x="117156" y="277178"/>
                      </a:lnTo>
                      <a:cubicBezTo>
                        <a:pt x="117546" y="279102"/>
                        <a:pt x="119194" y="280515"/>
                        <a:pt x="121156" y="280607"/>
                      </a:cubicBezTo>
                      <a:cubicBezTo>
                        <a:pt x="122290" y="280577"/>
                        <a:pt x="123375" y="280137"/>
                        <a:pt x="124204" y="279368"/>
                      </a:cubicBezTo>
                      <a:lnTo>
                        <a:pt x="149826" y="259842"/>
                      </a:lnTo>
                      <a:cubicBezTo>
                        <a:pt x="152874" y="257135"/>
                        <a:pt x="154608" y="253249"/>
                        <a:pt x="154589" y="249174"/>
                      </a:cubicBezTo>
                      <a:lnTo>
                        <a:pt x="153065" y="225361"/>
                      </a:lnTo>
                      <a:cubicBezTo>
                        <a:pt x="153093" y="221171"/>
                        <a:pt x="154465" y="217098"/>
                        <a:pt x="156970" y="213741"/>
                      </a:cubicBezTo>
                      <a:cubicBezTo>
                        <a:pt x="161142" y="208802"/>
                        <a:pt x="165047" y="203652"/>
                        <a:pt x="168686" y="198310"/>
                      </a:cubicBezTo>
                      <a:cubicBezTo>
                        <a:pt x="170962" y="195288"/>
                        <a:pt x="174439" y="193409"/>
                        <a:pt x="178211" y="193167"/>
                      </a:cubicBezTo>
                      <a:lnTo>
                        <a:pt x="178211" y="193167"/>
                      </a:lnTo>
                      <a:lnTo>
                        <a:pt x="194308" y="193929"/>
                      </a:lnTo>
                      <a:lnTo>
                        <a:pt x="194308" y="193929"/>
                      </a:lnTo>
                      <a:cubicBezTo>
                        <a:pt x="198109" y="193790"/>
                        <a:pt x="201537" y="191603"/>
                        <a:pt x="203261" y="188214"/>
                      </a:cubicBezTo>
                      <a:lnTo>
                        <a:pt x="218406" y="154210"/>
                      </a:lnTo>
                      <a:cubicBezTo>
                        <a:pt x="219873" y="151004"/>
                        <a:pt x="218454" y="147217"/>
                        <a:pt x="215253" y="145754"/>
                      </a:cubicBezTo>
                      <a:cubicBezTo>
                        <a:pt x="215158" y="145713"/>
                        <a:pt x="215073" y="145674"/>
                        <a:pt x="214977" y="145637"/>
                      </a:cubicBezTo>
                      <a:lnTo>
                        <a:pt x="202023" y="140113"/>
                      </a:lnTo>
                      <a:cubicBezTo>
                        <a:pt x="198575" y="138537"/>
                        <a:pt x="196708" y="134760"/>
                        <a:pt x="197547" y="131064"/>
                      </a:cubicBezTo>
                      <a:cubicBezTo>
                        <a:pt x="198785" y="125725"/>
                        <a:pt x="199709" y="120318"/>
                        <a:pt x="200309" y="114871"/>
                      </a:cubicBezTo>
                      <a:cubicBezTo>
                        <a:pt x="200928" y="110715"/>
                        <a:pt x="202823" y="106854"/>
                        <a:pt x="205738" y="103823"/>
                      </a:cubicBezTo>
                      <a:lnTo>
                        <a:pt x="228027" y="83439"/>
                      </a:lnTo>
                      <a:cubicBezTo>
                        <a:pt x="230817" y="80514"/>
                        <a:pt x="232179" y="76506"/>
                        <a:pt x="231741" y="72485"/>
                      </a:cubicBezTo>
                      <a:lnTo>
                        <a:pt x="227550" y="48196"/>
                      </a:lnTo>
                      <a:cubicBezTo>
                        <a:pt x="227074" y="45720"/>
                        <a:pt x="225645" y="44387"/>
                        <a:pt x="223740" y="44387"/>
                      </a:cubicBezTo>
                      <a:cubicBezTo>
                        <a:pt x="222712" y="44423"/>
                        <a:pt x="221721" y="44753"/>
                        <a:pt x="220883" y="45339"/>
                      </a:cubicBezTo>
                      <a:lnTo>
                        <a:pt x="198690" y="59912"/>
                      </a:lnTo>
                      <a:cubicBezTo>
                        <a:pt x="197689" y="60627"/>
                        <a:pt x="196489" y="60994"/>
                        <a:pt x="195260" y="60960"/>
                      </a:cubicBezTo>
                      <a:cubicBezTo>
                        <a:pt x="193041" y="60871"/>
                        <a:pt x="190993" y="59742"/>
                        <a:pt x="189736" y="57912"/>
                      </a:cubicBezTo>
                      <a:cubicBezTo>
                        <a:pt x="188441" y="56034"/>
                        <a:pt x="187003" y="54251"/>
                        <a:pt x="185450" y="52578"/>
                      </a:cubicBezTo>
                      <a:cubicBezTo>
                        <a:pt x="182764" y="49768"/>
                        <a:pt x="181783" y="45736"/>
                        <a:pt x="182878" y="42005"/>
                      </a:cubicBezTo>
                      <a:lnTo>
                        <a:pt x="194213" y="11335"/>
                      </a:lnTo>
                      <a:cubicBezTo>
                        <a:pt x="195327" y="8383"/>
                        <a:pt x="193841" y="5084"/>
                        <a:pt x="190889" y="3967"/>
                      </a:cubicBezTo>
                      <a:cubicBezTo>
                        <a:pt x="190613" y="3860"/>
                        <a:pt x="190317" y="3776"/>
                        <a:pt x="190022" y="3715"/>
                      </a:cubicBezTo>
                      <a:lnTo>
                        <a:pt x="173258" y="0"/>
                      </a:lnTo>
                      <a:lnTo>
                        <a:pt x="171639" y="0"/>
                      </a:lnTo>
                      <a:close/>
                      <a:moveTo>
                        <a:pt x="93915" y="214884"/>
                      </a:moveTo>
                      <a:cubicBezTo>
                        <a:pt x="80294" y="214884"/>
                        <a:pt x="69911" y="205931"/>
                        <a:pt x="66959" y="188976"/>
                      </a:cubicBezTo>
                      <a:cubicBezTo>
                        <a:pt x="62101" y="160401"/>
                        <a:pt x="80103" y="119920"/>
                        <a:pt x="107345" y="98488"/>
                      </a:cubicBezTo>
                      <a:cubicBezTo>
                        <a:pt x="116060" y="90876"/>
                        <a:pt x="127043" y="86356"/>
                        <a:pt x="138587" y="85630"/>
                      </a:cubicBezTo>
                      <a:cubicBezTo>
                        <a:pt x="152208" y="85630"/>
                        <a:pt x="162590" y="94583"/>
                        <a:pt x="165543" y="111538"/>
                      </a:cubicBezTo>
                      <a:cubicBezTo>
                        <a:pt x="170496" y="140113"/>
                        <a:pt x="152398" y="180594"/>
                        <a:pt x="125157" y="202025"/>
                      </a:cubicBezTo>
                      <a:cubicBezTo>
                        <a:pt x="116441" y="209638"/>
                        <a:pt x="105459" y="214158"/>
                        <a:pt x="93915" y="2148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</p:grpSp>
        </p:grpSp>
        <p:grpSp>
          <p:nvGrpSpPr>
            <p:cNvPr id="192" name="Graphic 3">
              <a:extLst>
                <a:ext uri="{FF2B5EF4-FFF2-40B4-BE49-F238E27FC236}">
                  <a16:creationId xmlns:a16="http://schemas.microsoft.com/office/drawing/2014/main" id="{A93E0208-3951-49EB-8401-9CAC30D3B517}"/>
                </a:ext>
              </a:extLst>
            </p:cNvPr>
            <p:cNvGrpSpPr/>
            <p:nvPr/>
          </p:nvGrpSpPr>
          <p:grpSpPr>
            <a:xfrm>
              <a:off x="2726559" y="4961605"/>
              <a:ext cx="1566950" cy="1005642"/>
              <a:chOff x="-3461309" y="5085635"/>
              <a:chExt cx="1459706" cy="936814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48AA059F-2A27-4258-93C9-C493CB255932}"/>
                  </a:ext>
                </a:extLst>
              </p:cNvPr>
              <p:cNvSpPr/>
              <p:nvPr/>
            </p:nvSpPr>
            <p:spPr>
              <a:xfrm>
                <a:off x="-3020492" y="5085635"/>
                <a:ext cx="1018317" cy="726495"/>
              </a:xfrm>
              <a:custGeom>
                <a:avLst/>
                <a:gdLst>
                  <a:gd name="connsiteX0" fmla="*/ 1018318 w 1018317"/>
                  <a:gd name="connsiteY0" fmla="*/ 293989 h 726495"/>
                  <a:gd name="connsiteX1" fmla="*/ 869156 w 1018317"/>
                  <a:gd name="connsiteY1" fmla="*/ 86154 h 726495"/>
                  <a:gd name="connsiteX2" fmla="*/ 149066 w 1018317"/>
                  <a:gd name="connsiteY2" fmla="*/ 86154 h 726495"/>
                  <a:gd name="connsiteX3" fmla="*/ 0 w 1018317"/>
                  <a:gd name="connsiteY3" fmla="*/ 293989 h 726495"/>
                  <a:gd name="connsiteX4" fmla="*/ 0 w 1018317"/>
                  <a:gd name="connsiteY4" fmla="*/ 293989 h 726495"/>
                  <a:gd name="connsiteX5" fmla="*/ 0 w 1018317"/>
                  <a:gd name="connsiteY5" fmla="*/ 432578 h 726495"/>
                  <a:gd name="connsiteX6" fmla="*/ 149066 w 1018317"/>
                  <a:gd name="connsiteY6" fmla="*/ 640413 h 726495"/>
                  <a:gd name="connsiteX7" fmla="*/ 869156 w 1018317"/>
                  <a:gd name="connsiteY7" fmla="*/ 640413 h 726495"/>
                  <a:gd name="connsiteX8" fmla="*/ 1018318 w 1018317"/>
                  <a:gd name="connsiteY8" fmla="*/ 432578 h 726495"/>
                  <a:gd name="connsiteX9" fmla="*/ 1018318 w 1018317"/>
                  <a:gd name="connsiteY9" fmla="*/ 293989 h 726495"/>
                  <a:gd name="connsiteX10" fmla="*/ 173736 w 1018317"/>
                  <a:gd name="connsiteY10" fmla="*/ 128349 h 726495"/>
                  <a:gd name="connsiteX11" fmla="*/ 509111 w 1018317"/>
                  <a:gd name="connsiteY11" fmla="*/ 48815 h 726495"/>
                  <a:gd name="connsiteX12" fmla="*/ 844582 w 1018317"/>
                  <a:gd name="connsiteY12" fmla="*/ 128349 h 726495"/>
                  <a:gd name="connsiteX13" fmla="*/ 969074 w 1018317"/>
                  <a:gd name="connsiteY13" fmla="*/ 293608 h 726495"/>
                  <a:gd name="connsiteX14" fmla="*/ 844582 w 1018317"/>
                  <a:gd name="connsiteY14" fmla="*/ 459153 h 726495"/>
                  <a:gd name="connsiteX15" fmla="*/ 509111 w 1018317"/>
                  <a:gd name="connsiteY15" fmla="*/ 538686 h 726495"/>
                  <a:gd name="connsiteX16" fmla="*/ 173736 w 1018317"/>
                  <a:gd name="connsiteY16" fmla="*/ 459153 h 726495"/>
                  <a:gd name="connsiteX17" fmla="*/ 49244 w 1018317"/>
                  <a:gd name="connsiteY17" fmla="*/ 293989 h 726495"/>
                  <a:gd name="connsiteX18" fmla="*/ 173736 w 1018317"/>
                  <a:gd name="connsiteY18" fmla="*/ 128349 h 72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18317" h="726495">
                    <a:moveTo>
                      <a:pt x="1018318" y="293989"/>
                    </a:moveTo>
                    <a:cubicBezTo>
                      <a:pt x="1018318" y="218741"/>
                      <a:pt x="968597" y="143494"/>
                      <a:pt x="869156" y="86154"/>
                    </a:cubicBezTo>
                    <a:cubicBezTo>
                      <a:pt x="670370" y="-28718"/>
                      <a:pt x="347948" y="-28718"/>
                      <a:pt x="149066" y="86154"/>
                    </a:cubicBezTo>
                    <a:cubicBezTo>
                      <a:pt x="49721" y="143304"/>
                      <a:pt x="0" y="218741"/>
                      <a:pt x="0" y="293989"/>
                    </a:cubicBezTo>
                    <a:lnTo>
                      <a:pt x="0" y="293989"/>
                    </a:lnTo>
                    <a:lnTo>
                      <a:pt x="0" y="432578"/>
                    </a:lnTo>
                    <a:cubicBezTo>
                      <a:pt x="0" y="507825"/>
                      <a:pt x="49721" y="582978"/>
                      <a:pt x="149066" y="640413"/>
                    </a:cubicBezTo>
                    <a:cubicBezTo>
                      <a:pt x="347948" y="755190"/>
                      <a:pt x="670370" y="755190"/>
                      <a:pt x="869156" y="640413"/>
                    </a:cubicBezTo>
                    <a:cubicBezTo>
                      <a:pt x="968597" y="583263"/>
                      <a:pt x="1018318" y="507825"/>
                      <a:pt x="1018318" y="432578"/>
                    </a:cubicBezTo>
                    <a:lnTo>
                      <a:pt x="1018318" y="293989"/>
                    </a:lnTo>
                    <a:close/>
                    <a:moveTo>
                      <a:pt x="173736" y="128349"/>
                    </a:moveTo>
                    <a:cubicBezTo>
                      <a:pt x="262509" y="77105"/>
                      <a:pt x="381667" y="48815"/>
                      <a:pt x="509111" y="48815"/>
                    </a:cubicBezTo>
                    <a:cubicBezTo>
                      <a:pt x="636556" y="48815"/>
                      <a:pt x="755713" y="77390"/>
                      <a:pt x="844582" y="128349"/>
                    </a:cubicBezTo>
                    <a:cubicBezTo>
                      <a:pt x="924878" y="174736"/>
                      <a:pt x="969074" y="233124"/>
                      <a:pt x="969074" y="293608"/>
                    </a:cubicBezTo>
                    <a:cubicBezTo>
                      <a:pt x="969074" y="354092"/>
                      <a:pt x="924592" y="412861"/>
                      <a:pt x="844582" y="459153"/>
                    </a:cubicBezTo>
                    <a:cubicBezTo>
                      <a:pt x="755713" y="510492"/>
                      <a:pt x="636651" y="538686"/>
                      <a:pt x="509111" y="538686"/>
                    </a:cubicBezTo>
                    <a:cubicBezTo>
                      <a:pt x="381571" y="538686"/>
                      <a:pt x="262509" y="510111"/>
                      <a:pt x="173736" y="459153"/>
                    </a:cubicBezTo>
                    <a:cubicBezTo>
                      <a:pt x="93440" y="412861"/>
                      <a:pt x="49244" y="354378"/>
                      <a:pt x="49244" y="293989"/>
                    </a:cubicBezTo>
                    <a:cubicBezTo>
                      <a:pt x="49244" y="233600"/>
                      <a:pt x="93440" y="175117"/>
                      <a:pt x="173736" y="12834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FABED04-9870-42AA-94CA-5126C7E3983D}"/>
                  </a:ext>
                </a:extLst>
              </p:cNvPr>
              <p:cNvSpPr/>
              <p:nvPr/>
            </p:nvSpPr>
            <p:spPr>
              <a:xfrm>
                <a:off x="-3020492" y="5085635"/>
                <a:ext cx="1018317" cy="726495"/>
              </a:xfrm>
              <a:custGeom>
                <a:avLst/>
                <a:gdLst>
                  <a:gd name="connsiteX0" fmla="*/ 1018318 w 1018317"/>
                  <a:gd name="connsiteY0" fmla="*/ 293989 h 726495"/>
                  <a:gd name="connsiteX1" fmla="*/ 869156 w 1018317"/>
                  <a:gd name="connsiteY1" fmla="*/ 86154 h 726495"/>
                  <a:gd name="connsiteX2" fmla="*/ 149066 w 1018317"/>
                  <a:gd name="connsiteY2" fmla="*/ 86154 h 726495"/>
                  <a:gd name="connsiteX3" fmla="*/ 0 w 1018317"/>
                  <a:gd name="connsiteY3" fmla="*/ 293989 h 726495"/>
                  <a:gd name="connsiteX4" fmla="*/ 0 w 1018317"/>
                  <a:gd name="connsiteY4" fmla="*/ 293989 h 726495"/>
                  <a:gd name="connsiteX5" fmla="*/ 0 w 1018317"/>
                  <a:gd name="connsiteY5" fmla="*/ 432578 h 726495"/>
                  <a:gd name="connsiteX6" fmla="*/ 149066 w 1018317"/>
                  <a:gd name="connsiteY6" fmla="*/ 640413 h 726495"/>
                  <a:gd name="connsiteX7" fmla="*/ 869156 w 1018317"/>
                  <a:gd name="connsiteY7" fmla="*/ 640413 h 726495"/>
                  <a:gd name="connsiteX8" fmla="*/ 1018318 w 1018317"/>
                  <a:gd name="connsiteY8" fmla="*/ 432578 h 726495"/>
                  <a:gd name="connsiteX9" fmla="*/ 1018318 w 1018317"/>
                  <a:gd name="connsiteY9" fmla="*/ 293989 h 726495"/>
                  <a:gd name="connsiteX10" fmla="*/ 173736 w 1018317"/>
                  <a:gd name="connsiteY10" fmla="*/ 128349 h 726495"/>
                  <a:gd name="connsiteX11" fmla="*/ 509111 w 1018317"/>
                  <a:gd name="connsiteY11" fmla="*/ 48815 h 726495"/>
                  <a:gd name="connsiteX12" fmla="*/ 844582 w 1018317"/>
                  <a:gd name="connsiteY12" fmla="*/ 128349 h 726495"/>
                  <a:gd name="connsiteX13" fmla="*/ 969074 w 1018317"/>
                  <a:gd name="connsiteY13" fmla="*/ 293608 h 726495"/>
                  <a:gd name="connsiteX14" fmla="*/ 844582 w 1018317"/>
                  <a:gd name="connsiteY14" fmla="*/ 459153 h 726495"/>
                  <a:gd name="connsiteX15" fmla="*/ 509111 w 1018317"/>
                  <a:gd name="connsiteY15" fmla="*/ 538686 h 726495"/>
                  <a:gd name="connsiteX16" fmla="*/ 173736 w 1018317"/>
                  <a:gd name="connsiteY16" fmla="*/ 459153 h 726495"/>
                  <a:gd name="connsiteX17" fmla="*/ 49244 w 1018317"/>
                  <a:gd name="connsiteY17" fmla="*/ 293989 h 726495"/>
                  <a:gd name="connsiteX18" fmla="*/ 173736 w 1018317"/>
                  <a:gd name="connsiteY18" fmla="*/ 128349 h 72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18317" h="726495">
                    <a:moveTo>
                      <a:pt x="1018318" y="293989"/>
                    </a:moveTo>
                    <a:cubicBezTo>
                      <a:pt x="1018318" y="218741"/>
                      <a:pt x="968597" y="143494"/>
                      <a:pt x="869156" y="86154"/>
                    </a:cubicBezTo>
                    <a:cubicBezTo>
                      <a:pt x="670370" y="-28718"/>
                      <a:pt x="347948" y="-28718"/>
                      <a:pt x="149066" y="86154"/>
                    </a:cubicBezTo>
                    <a:cubicBezTo>
                      <a:pt x="49721" y="143304"/>
                      <a:pt x="0" y="218741"/>
                      <a:pt x="0" y="293989"/>
                    </a:cubicBezTo>
                    <a:lnTo>
                      <a:pt x="0" y="293989"/>
                    </a:lnTo>
                    <a:lnTo>
                      <a:pt x="0" y="432578"/>
                    </a:lnTo>
                    <a:cubicBezTo>
                      <a:pt x="0" y="507825"/>
                      <a:pt x="49721" y="582978"/>
                      <a:pt x="149066" y="640413"/>
                    </a:cubicBezTo>
                    <a:cubicBezTo>
                      <a:pt x="347948" y="755190"/>
                      <a:pt x="670370" y="755190"/>
                      <a:pt x="869156" y="640413"/>
                    </a:cubicBezTo>
                    <a:cubicBezTo>
                      <a:pt x="968597" y="583263"/>
                      <a:pt x="1018318" y="507825"/>
                      <a:pt x="1018318" y="432578"/>
                    </a:cubicBezTo>
                    <a:lnTo>
                      <a:pt x="1018318" y="293989"/>
                    </a:lnTo>
                    <a:close/>
                    <a:moveTo>
                      <a:pt x="173736" y="128349"/>
                    </a:moveTo>
                    <a:cubicBezTo>
                      <a:pt x="262509" y="77105"/>
                      <a:pt x="381667" y="48815"/>
                      <a:pt x="509111" y="48815"/>
                    </a:cubicBezTo>
                    <a:cubicBezTo>
                      <a:pt x="636556" y="48815"/>
                      <a:pt x="755713" y="77390"/>
                      <a:pt x="844582" y="128349"/>
                    </a:cubicBezTo>
                    <a:cubicBezTo>
                      <a:pt x="924878" y="174736"/>
                      <a:pt x="969074" y="233124"/>
                      <a:pt x="969074" y="293608"/>
                    </a:cubicBezTo>
                    <a:cubicBezTo>
                      <a:pt x="969074" y="354092"/>
                      <a:pt x="924592" y="412861"/>
                      <a:pt x="844582" y="459153"/>
                    </a:cubicBezTo>
                    <a:cubicBezTo>
                      <a:pt x="755713" y="510492"/>
                      <a:pt x="636651" y="538686"/>
                      <a:pt x="509111" y="538686"/>
                    </a:cubicBezTo>
                    <a:cubicBezTo>
                      <a:pt x="381571" y="538686"/>
                      <a:pt x="262509" y="510111"/>
                      <a:pt x="173736" y="459153"/>
                    </a:cubicBezTo>
                    <a:cubicBezTo>
                      <a:pt x="93440" y="412861"/>
                      <a:pt x="49244" y="354378"/>
                      <a:pt x="49244" y="293989"/>
                    </a:cubicBezTo>
                    <a:cubicBezTo>
                      <a:pt x="49244" y="233600"/>
                      <a:pt x="93440" y="175117"/>
                      <a:pt x="173736" y="128349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3EB39D6-CFBC-45F7-9870-9F822427F767}"/>
                  </a:ext>
                </a:extLst>
              </p:cNvPr>
              <p:cNvSpPr/>
              <p:nvPr/>
            </p:nvSpPr>
            <p:spPr>
              <a:xfrm>
                <a:off x="-3019826" y="5220176"/>
                <a:ext cx="1018222" cy="591955"/>
              </a:xfrm>
              <a:custGeom>
                <a:avLst/>
                <a:gdLst>
                  <a:gd name="connsiteX0" fmla="*/ 0 w 1018222"/>
                  <a:gd name="connsiteY0" fmla="*/ 310991 h 591955"/>
                  <a:gd name="connsiteX1" fmla="*/ 113443 w 1018222"/>
                  <a:gd name="connsiteY1" fmla="*/ 460534 h 591955"/>
                  <a:gd name="connsiteX2" fmla="*/ 711422 w 1018222"/>
                  <a:gd name="connsiteY2" fmla="*/ 533972 h 591955"/>
                  <a:gd name="connsiteX3" fmla="*/ 929926 w 1018222"/>
                  <a:gd name="connsiteY3" fmla="*/ 298990 h 591955"/>
                  <a:gd name="connsiteX4" fmla="*/ 929926 w 1018222"/>
                  <a:gd name="connsiteY4" fmla="*/ 255937 h 591955"/>
                  <a:gd name="connsiteX5" fmla="*/ 927926 w 1018222"/>
                  <a:gd name="connsiteY5" fmla="*/ 60674 h 591955"/>
                  <a:gd name="connsiteX6" fmla="*/ 927354 w 1018222"/>
                  <a:gd name="connsiteY6" fmla="*/ 0 h 591955"/>
                  <a:gd name="connsiteX7" fmla="*/ 936879 w 1018222"/>
                  <a:gd name="connsiteY7" fmla="*/ 0 h 591955"/>
                  <a:gd name="connsiteX8" fmla="*/ 1018222 w 1018222"/>
                  <a:gd name="connsiteY8" fmla="*/ 159449 h 591955"/>
                  <a:gd name="connsiteX9" fmla="*/ 1018222 w 1018222"/>
                  <a:gd name="connsiteY9" fmla="*/ 298037 h 591955"/>
                  <a:gd name="connsiteX10" fmla="*/ 869061 w 1018222"/>
                  <a:gd name="connsiteY10" fmla="*/ 505873 h 591955"/>
                  <a:gd name="connsiteX11" fmla="*/ 148971 w 1018222"/>
                  <a:gd name="connsiteY11" fmla="*/ 505873 h 591955"/>
                  <a:gd name="connsiteX12" fmla="*/ 0 w 1018222"/>
                  <a:gd name="connsiteY12" fmla="*/ 310991 h 591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8222" h="591955">
                    <a:moveTo>
                      <a:pt x="0" y="310991"/>
                    </a:moveTo>
                    <a:cubicBezTo>
                      <a:pt x="7906" y="358616"/>
                      <a:pt x="28575" y="394526"/>
                      <a:pt x="113443" y="460534"/>
                    </a:cubicBezTo>
                    <a:cubicBezTo>
                      <a:pt x="232981" y="553879"/>
                      <a:pt x="535686" y="591979"/>
                      <a:pt x="711422" y="533972"/>
                    </a:cubicBezTo>
                    <a:cubicBezTo>
                      <a:pt x="877062" y="479298"/>
                      <a:pt x="929926" y="372046"/>
                      <a:pt x="929926" y="298990"/>
                    </a:cubicBezTo>
                    <a:lnTo>
                      <a:pt x="929926" y="255937"/>
                    </a:lnTo>
                    <a:cubicBezTo>
                      <a:pt x="982751" y="201244"/>
                      <a:pt x="981866" y="114272"/>
                      <a:pt x="927926" y="60674"/>
                    </a:cubicBezTo>
                    <a:lnTo>
                      <a:pt x="927354" y="0"/>
                    </a:lnTo>
                    <a:lnTo>
                      <a:pt x="936879" y="0"/>
                    </a:lnTo>
                    <a:cubicBezTo>
                      <a:pt x="991076" y="48292"/>
                      <a:pt x="1018222" y="103918"/>
                      <a:pt x="1018222" y="159449"/>
                    </a:cubicBezTo>
                    <a:lnTo>
                      <a:pt x="1018222" y="298037"/>
                    </a:lnTo>
                    <a:cubicBezTo>
                      <a:pt x="1018222" y="373285"/>
                      <a:pt x="968502" y="448437"/>
                      <a:pt x="869061" y="505873"/>
                    </a:cubicBezTo>
                    <a:cubicBezTo>
                      <a:pt x="670274" y="620649"/>
                      <a:pt x="347853" y="620649"/>
                      <a:pt x="148971" y="505873"/>
                    </a:cubicBezTo>
                    <a:cubicBezTo>
                      <a:pt x="54769" y="451771"/>
                      <a:pt x="5239" y="381857"/>
                      <a:pt x="0" y="310991"/>
                    </a:cubicBezTo>
                    <a:close/>
                  </a:path>
                </a:pathLst>
              </a:custGeom>
              <a:solidFill>
                <a:srgbClr val="008D36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6282AC79-BFE6-4B7F-9631-2F9D334783F6}"/>
                  </a:ext>
                </a:extLst>
              </p:cNvPr>
              <p:cNvSpPr/>
              <p:nvPr/>
            </p:nvSpPr>
            <p:spPr>
              <a:xfrm>
                <a:off x="-3020552" y="5085671"/>
                <a:ext cx="1018341" cy="587871"/>
              </a:xfrm>
              <a:custGeom>
                <a:avLst/>
                <a:gdLst>
                  <a:gd name="connsiteX0" fmla="*/ 149126 w 1018341"/>
                  <a:gd name="connsiteY0" fmla="*/ 501789 h 587871"/>
                  <a:gd name="connsiteX1" fmla="*/ 869216 w 1018341"/>
                  <a:gd name="connsiteY1" fmla="*/ 501789 h 587871"/>
                  <a:gd name="connsiteX2" fmla="*/ 869216 w 1018341"/>
                  <a:gd name="connsiteY2" fmla="*/ 86118 h 587871"/>
                  <a:gd name="connsiteX3" fmla="*/ 149126 w 1018341"/>
                  <a:gd name="connsiteY3" fmla="*/ 86118 h 587871"/>
                  <a:gd name="connsiteX4" fmla="*/ 149126 w 1018341"/>
                  <a:gd name="connsiteY4" fmla="*/ 501789 h 587871"/>
                  <a:gd name="connsiteX5" fmla="*/ 49209 w 1018341"/>
                  <a:gd name="connsiteY5" fmla="*/ 293954 h 587871"/>
                  <a:gd name="connsiteX6" fmla="*/ 173796 w 1018341"/>
                  <a:gd name="connsiteY6" fmla="*/ 128695 h 587871"/>
                  <a:gd name="connsiteX7" fmla="*/ 509171 w 1018341"/>
                  <a:gd name="connsiteY7" fmla="*/ 49161 h 587871"/>
                  <a:gd name="connsiteX8" fmla="*/ 844546 w 1018341"/>
                  <a:gd name="connsiteY8" fmla="*/ 128695 h 587871"/>
                  <a:gd name="connsiteX9" fmla="*/ 969133 w 1018341"/>
                  <a:gd name="connsiteY9" fmla="*/ 293954 h 587871"/>
                  <a:gd name="connsiteX10" fmla="*/ 844546 w 1018341"/>
                  <a:gd name="connsiteY10" fmla="*/ 459117 h 587871"/>
                  <a:gd name="connsiteX11" fmla="*/ 509171 w 1018341"/>
                  <a:gd name="connsiteY11" fmla="*/ 538651 h 587871"/>
                  <a:gd name="connsiteX12" fmla="*/ 173796 w 1018341"/>
                  <a:gd name="connsiteY12" fmla="*/ 459117 h 587871"/>
                  <a:gd name="connsiteX13" fmla="*/ 49209 w 1018341"/>
                  <a:gd name="connsiteY13" fmla="*/ 293954 h 587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18341" h="587871">
                    <a:moveTo>
                      <a:pt x="149126" y="501789"/>
                    </a:moveTo>
                    <a:cubicBezTo>
                      <a:pt x="348008" y="616565"/>
                      <a:pt x="670334" y="616565"/>
                      <a:pt x="869216" y="501789"/>
                    </a:cubicBezTo>
                    <a:cubicBezTo>
                      <a:pt x="1068098" y="387013"/>
                      <a:pt x="1068002" y="200894"/>
                      <a:pt x="869216" y="86118"/>
                    </a:cubicBezTo>
                    <a:cubicBezTo>
                      <a:pt x="670429" y="-28658"/>
                      <a:pt x="348008" y="-28754"/>
                      <a:pt x="149126" y="86118"/>
                    </a:cubicBezTo>
                    <a:cubicBezTo>
                      <a:pt x="-49756" y="200989"/>
                      <a:pt x="-49661" y="387013"/>
                      <a:pt x="149126" y="501789"/>
                    </a:cubicBezTo>
                    <a:close/>
                    <a:moveTo>
                      <a:pt x="49209" y="293954"/>
                    </a:moveTo>
                    <a:cubicBezTo>
                      <a:pt x="49209" y="233755"/>
                      <a:pt x="93500" y="175081"/>
                      <a:pt x="173796" y="128695"/>
                    </a:cubicBezTo>
                    <a:cubicBezTo>
                      <a:pt x="262568" y="77450"/>
                      <a:pt x="381631" y="49161"/>
                      <a:pt x="509171" y="49161"/>
                    </a:cubicBezTo>
                    <a:cubicBezTo>
                      <a:pt x="636710" y="49161"/>
                      <a:pt x="755773" y="77736"/>
                      <a:pt x="844546" y="128695"/>
                    </a:cubicBezTo>
                    <a:cubicBezTo>
                      <a:pt x="924842" y="175081"/>
                      <a:pt x="969133" y="233470"/>
                      <a:pt x="969133" y="293954"/>
                    </a:cubicBezTo>
                    <a:cubicBezTo>
                      <a:pt x="969133" y="354437"/>
                      <a:pt x="924842" y="412825"/>
                      <a:pt x="844546" y="459117"/>
                    </a:cubicBezTo>
                    <a:cubicBezTo>
                      <a:pt x="755773" y="510457"/>
                      <a:pt x="636615" y="538651"/>
                      <a:pt x="509171" y="538651"/>
                    </a:cubicBezTo>
                    <a:cubicBezTo>
                      <a:pt x="381726" y="538651"/>
                      <a:pt x="262568" y="510076"/>
                      <a:pt x="173796" y="459117"/>
                    </a:cubicBezTo>
                    <a:cubicBezTo>
                      <a:pt x="93500" y="412825"/>
                      <a:pt x="49209" y="354151"/>
                      <a:pt x="49209" y="29395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3675AB2-D76D-48C4-99A5-F9FE2B655E3C}"/>
                  </a:ext>
                </a:extLst>
              </p:cNvPr>
              <p:cNvSpPr/>
              <p:nvPr/>
            </p:nvSpPr>
            <p:spPr>
              <a:xfrm>
                <a:off x="-3020552" y="5085671"/>
                <a:ext cx="1018341" cy="587871"/>
              </a:xfrm>
              <a:custGeom>
                <a:avLst/>
                <a:gdLst>
                  <a:gd name="connsiteX0" fmla="*/ 149126 w 1018341"/>
                  <a:gd name="connsiteY0" fmla="*/ 501789 h 587871"/>
                  <a:gd name="connsiteX1" fmla="*/ 869216 w 1018341"/>
                  <a:gd name="connsiteY1" fmla="*/ 501789 h 587871"/>
                  <a:gd name="connsiteX2" fmla="*/ 869216 w 1018341"/>
                  <a:gd name="connsiteY2" fmla="*/ 86118 h 587871"/>
                  <a:gd name="connsiteX3" fmla="*/ 149126 w 1018341"/>
                  <a:gd name="connsiteY3" fmla="*/ 86118 h 587871"/>
                  <a:gd name="connsiteX4" fmla="*/ 149126 w 1018341"/>
                  <a:gd name="connsiteY4" fmla="*/ 501789 h 587871"/>
                  <a:gd name="connsiteX5" fmla="*/ 49209 w 1018341"/>
                  <a:gd name="connsiteY5" fmla="*/ 293954 h 587871"/>
                  <a:gd name="connsiteX6" fmla="*/ 173796 w 1018341"/>
                  <a:gd name="connsiteY6" fmla="*/ 128695 h 587871"/>
                  <a:gd name="connsiteX7" fmla="*/ 509171 w 1018341"/>
                  <a:gd name="connsiteY7" fmla="*/ 49161 h 587871"/>
                  <a:gd name="connsiteX8" fmla="*/ 844546 w 1018341"/>
                  <a:gd name="connsiteY8" fmla="*/ 128695 h 587871"/>
                  <a:gd name="connsiteX9" fmla="*/ 969133 w 1018341"/>
                  <a:gd name="connsiteY9" fmla="*/ 293954 h 587871"/>
                  <a:gd name="connsiteX10" fmla="*/ 844546 w 1018341"/>
                  <a:gd name="connsiteY10" fmla="*/ 459117 h 587871"/>
                  <a:gd name="connsiteX11" fmla="*/ 509171 w 1018341"/>
                  <a:gd name="connsiteY11" fmla="*/ 538651 h 587871"/>
                  <a:gd name="connsiteX12" fmla="*/ 173796 w 1018341"/>
                  <a:gd name="connsiteY12" fmla="*/ 459117 h 587871"/>
                  <a:gd name="connsiteX13" fmla="*/ 49209 w 1018341"/>
                  <a:gd name="connsiteY13" fmla="*/ 293954 h 587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18341" h="587871">
                    <a:moveTo>
                      <a:pt x="149126" y="501789"/>
                    </a:moveTo>
                    <a:cubicBezTo>
                      <a:pt x="348008" y="616565"/>
                      <a:pt x="670334" y="616565"/>
                      <a:pt x="869216" y="501789"/>
                    </a:cubicBezTo>
                    <a:cubicBezTo>
                      <a:pt x="1068098" y="387013"/>
                      <a:pt x="1068002" y="200894"/>
                      <a:pt x="869216" y="86118"/>
                    </a:cubicBezTo>
                    <a:cubicBezTo>
                      <a:pt x="670429" y="-28658"/>
                      <a:pt x="348008" y="-28754"/>
                      <a:pt x="149126" y="86118"/>
                    </a:cubicBezTo>
                    <a:cubicBezTo>
                      <a:pt x="-49756" y="200989"/>
                      <a:pt x="-49661" y="387013"/>
                      <a:pt x="149126" y="501789"/>
                    </a:cubicBezTo>
                    <a:close/>
                    <a:moveTo>
                      <a:pt x="49209" y="293954"/>
                    </a:moveTo>
                    <a:cubicBezTo>
                      <a:pt x="49209" y="233755"/>
                      <a:pt x="93500" y="175081"/>
                      <a:pt x="173796" y="128695"/>
                    </a:cubicBezTo>
                    <a:cubicBezTo>
                      <a:pt x="262568" y="77450"/>
                      <a:pt x="381631" y="49161"/>
                      <a:pt x="509171" y="49161"/>
                    </a:cubicBezTo>
                    <a:cubicBezTo>
                      <a:pt x="636710" y="49161"/>
                      <a:pt x="755773" y="77736"/>
                      <a:pt x="844546" y="128695"/>
                    </a:cubicBezTo>
                    <a:cubicBezTo>
                      <a:pt x="924842" y="175081"/>
                      <a:pt x="969133" y="233470"/>
                      <a:pt x="969133" y="293954"/>
                    </a:cubicBezTo>
                    <a:cubicBezTo>
                      <a:pt x="969133" y="354437"/>
                      <a:pt x="924842" y="412825"/>
                      <a:pt x="844546" y="459117"/>
                    </a:cubicBezTo>
                    <a:cubicBezTo>
                      <a:pt x="755773" y="510457"/>
                      <a:pt x="636615" y="538651"/>
                      <a:pt x="509171" y="538651"/>
                    </a:cubicBezTo>
                    <a:cubicBezTo>
                      <a:pt x="381726" y="538651"/>
                      <a:pt x="262568" y="510076"/>
                      <a:pt x="173796" y="459117"/>
                    </a:cubicBezTo>
                    <a:cubicBezTo>
                      <a:pt x="93500" y="412825"/>
                      <a:pt x="49209" y="354151"/>
                      <a:pt x="49209" y="29395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7CC3EEF-10D6-4E77-B9B6-EA5D2F0D8FB7}"/>
                  </a:ext>
                </a:extLst>
              </p:cNvPr>
              <p:cNvSpPr/>
              <p:nvPr/>
            </p:nvSpPr>
            <p:spPr>
              <a:xfrm>
                <a:off x="-2971343" y="5134832"/>
                <a:ext cx="920019" cy="314134"/>
              </a:xfrm>
              <a:custGeom>
                <a:avLst/>
                <a:gdLst>
                  <a:gd name="connsiteX0" fmla="*/ 0 w 920019"/>
                  <a:gd name="connsiteY0" fmla="*/ 244793 h 314134"/>
                  <a:gd name="connsiteX1" fmla="*/ 19907 w 920019"/>
                  <a:gd name="connsiteY1" fmla="*/ 314135 h 314134"/>
                  <a:gd name="connsiteX2" fmla="*/ 124682 w 920019"/>
                  <a:gd name="connsiteY2" fmla="*/ 218218 h 314134"/>
                  <a:gd name="connsiteX3" fmla="*/ 460058 w 920019"/>
                  <a:gd name="connsiteY3" fmla="*/ 138589 h 314134"/>
                  <a:gd name="connsiteX4" fmla="*/ 795433 w 920019"/>
                  <a:gd name="connsiteY4" fmla="*/ 218218 h 314134"/>
                  <a:gd name="connsiteX5" fmla="*/ 900208 w 920019"/>
                  <a:gd name="connsiteY5" fmla="*/ 314135 h 314134"/>
                  <a:gd name="connsiteX6" fmla="*/ 920020 w 920019"/>
                  <a:gd name="connsiteY6" fmla="*/ 244793 h 314134"/>
                  <a:gd name="connsiteX7" fmla="*/ 795433 w 920019"/>
                  <a:gd name="connsiteY7" fmla="*/ 79534 h 314134"/>
                  <a:gd name="connsiteX8" fmla="*/ 460058 w 920019"/>
                  <a:gd name="connsiteY8" fmla="*/ 0 h 314134"/>
                  <a:gd name="connsiteX9" fmla="*/ 124682 w 920019"/>
                  <a:gd name="connsiteY9" fmla="*/ 79534 h 314134"/>
                  <a:gd name="connsiteX10" fmla="*/ 0 w 920019"/>
                  <a:gd name="connsiteY10" fmla="*/ 244793 h 31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20019" h="314134">
                    <a:moveTo>
                      <a:pt x="0" y="244793"/>
                    </a:moveTo>
                    <a:cubicBezTo>
                      <a:pt x="286" y="269272"/>
                      <a:pt x="7163" y="293227"/>
                      <a:pt x="19907" y="314135"/>
                    </a:cubicBezTo>
                    <a:cubicBezTo>
                      <a:pt x="40100" y="279178"/>
                      <a:pt x="75629" y="246316"/>
                      <a:pt x="124682" y="218218"/>
                    </a:cubicBezTo>
                    <a:cubicBezTo>
                      <a:pt x="213360" y="166878"/>
                      <a:pt x="332613" y="138589"/>
                      <a:pt x="460058" y="138589"/>
                    </a:cubicBezTo>
                    <a:cubicBezTo>
                      <a:pt x="587502" y="138589"/>
                      <a:pt x="706660" y="167164"/>
                      <a:pt x="795433" y="218218"/>
                    </a:cubicBezTo>
                    <a:cubicBezTo>
                      <a:pt x="844391" y="246316"/>
                      <a:pt x="879920" y="279178"/>
                      <a:pt x="900208" y="314135"/>
                    </a:cubicBezTo>
                    <a:cubicBezTo>
                      <a:pt x="912876" y="293198"/>
                      <a:pt x="919715" y="269262"/>
                      <a:pt x="920020" y="244793"/>
                    </a:cubicBezTo>
                    <a:cubicBezTo>
                      <a:pt x="920020" y="184595"/>
                      <a:pt x="875824" y="125921"/>
                      <a:pt x="795433" y="79534"/>
                    </a:cubicBezTo>
                    <a:cubicBezTo>
                      <a:pt x="706660" y="28289"/>
                      <a:pt x="587502" y="0"/>
                      <a:pt x="460058" y="0"/>
                    </a:cubicBezTo>
                    <a:cubicBezTo>
                      <a:pt x="332613" y="0"/>
                      <a:pt x="213360" y="28575"/>
                      <a:pt x="124682" y="79534"/>
                    </a:cubicBezTo>
                    <a:cubicBezTo>
                      <a:pt x="44196" y="125921"/>
                      <a:pt x="0" y="184595"/>
                      <a:pt x="0" y="24479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70A96C2-F288-4F23-A204-CD6B719B18B9}"/>
                  </a:ext>
                </a:extLst>
              </p:cNvPr>
              <p:cNvSpPr/>
              <p:nvPr/>
            </p:nvSpPr>
            <p:spPr>
              <a:xfrm>
                <a:off x="-2971343" y="5134832"/>
                <a:ext cx="920019" cy="314134"/>
              </a:xfrm>
              <a:custGeom>
                <a:avLst/>
                <a:gdLst>
                  <a:gd name="connsiteX0" fmla="*/ 0 w 920019"/>
                  <a:gd name="connsiteY0" fmla="*/ 244793 h 314134"/>
                  <a:gd name="connsiteX1" fmla="*/ 19907 w 920019"/>
                  <a:gd name="connsiteY1" fmla="*/ 314135 h 314134"/>
                  <a:gd name="connsiteX2" fmla="*/ 124682 w 920019"/>
                  <a:gd name="connsiteY2" fmla="*/ 218218 h 314134"/>
                  <a:gd name="connsiteX3" fmla="*/ 460058 w 920019"/>
                  <a:gd name="connsiteY3" fmla="*/ 138589 h 314134"/>
                  <a:gd name="connsiteX4" fmla="*/ 795433 w 920019"/>
                  <a:gd name="connsiteY4" fmla="*/ 218218 h 314134"/>
                  <a:gd name="connsiteX5" fmla="*/ 900208 w 920019"/>
                  <a:gd name="connsiteY5" fmla="*/ 314135 h 314134"/>
                  <a:gd name="connsiteX6" fmla="*/ 920020 w 920019"/>
                  <a:gd name="connsiteY6" fmla="*/ 244793 h 314134"/>
                  <a:gd name="connsiteX7" fmla="*/ 795433 w 920019"/>
                  <a:gd name="connsiteY7" fmla="*/ 79534 h 314134"/>
                  <a:gd name="connsiteX8" fmla="*/ 460058 w 920019"/>
                  <a:gd name="connsiteY8" fmla="*/ 0 h 314134"/>
                  <a:gd name="connsiteX9" fmla="*/ 124682 w 920019"/>
                  <a:gd name="connsiteY9" fmla="*/ 79534 h 314134"/>
                  <a:gd name="connsiteX10" fmla="*/ 0 w 920019"/>
                  <a:gd name="connsiteY10" fmla="*/ 244793 h 31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20019" h="314134">
                    <a:moveTo>
                      <a:pt x="0" y="244793"/>
                    </a:moveTo>
                    <a:cubicBezTo>
                      <a:pt x="286" y="269272"/>
                      <a:pt x="7163" y="293227"/>
                      <a:pt x="19907" y="314135"/>
                    </a:cubicBezTo>
                    <a:cubicBezTo>
                      <a:pt x="40100" y="279178"/>
                      <a:pt x="75629" y="246316"/>
                      <a:pt x="124682" y="218218"/>
                    </a:cubicBezTo>
                    <a:cubicBezTo>
                      <a:pt x="213360" y="166878"/>
                      <a:pt x="332613" y="138589"/>
                      <a:pt x="460058" y="138589"/>
                    </a:cubicBezTo>
                    <a:cubicBezTo>
                      <a:pt x="587502" y="138589"/>
                      <a:pt x="706660" y="167164"/>
                      <a:pt x="795433" y="218218"/>
                    </a:cubicBezTo>
                    <a:cubicBezTo>
                      <a:pt x="844391" y="246316"/>
                      <a:pt x="879920" y="279178"/>
                      <a:pt x="900208" y="314135"/>
                    </a:cubicBezTo>
                    <a:cubicBezTo>
                      <a:pt x="912876" y="293198"/>
                      <a:pt x="919715" y="269262"/>
                      <a:pt x="920020" y="244793"/>
                    </a:cubicBezTo>
                    <a:cubicBezTo>
                      <a:pt x="920020" y="184595"/>
                      <a:pt x="875824" y="125921"/>
                      <a:pt x="795433" y="79534"/>
                    </a:cubicBezTo>
                    <a:cubicBezTo>
                      <a:pt x="706660" y="28289"/>
                      <a:pt x="587502" y="0"/>
                      <a:pt x="460058" y="0"/>
                    </a:cubicBezTo>
                    <a:cubicBezTo>
                      <a:pt x="332613" y="0"/>
                      <a:pt x="213360" y="28575"/>
                      <a:pt x="124682" y="79534"/>
                    </a:cubicBezTo>
                    <a:cubicBezTo>
                      <a:pt x="44196" y="125921"/>
                      <a:pt x="0" y="184595"/>
                      <a:pt x="0" y="244793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4976E81-09D4-45B3-B066-6C03D7357A85}"/>
                  </a:ext>
                </a:extLst>
              </p:cNvPr>
              <p:cNvSpPr/>
              <p:nvPr/>
            </p:nvSpPr>
            <p:spPr>
              <a:xfrm>
                <a:off x="-2427561" y="5139118"/>
                <a:ext cx="376142" cy="309467"/>
              </a:xfrm>
              <a:custGeom>
                <a:avLst/>
                <a:gdLst>
                  <a:gd name="connsiteX0" fmla="*/ 251555 w 376142"/>
                  <a:gd name="connsiteY0" fmla="*/ 74866 h 309467"/>
                  <a:gd name="connsiteX1" fmla="*/ 376142 w 376142"/>
                  <a:gd name="connsiteY1" fmla="*/ 240125 h 309467"/>
                  <a:gd name="connsiteX2" fmla="*/ 356330 w 376142"/>
                  <a:gd name="connsiteY2" fmla="*/ 309467 h 309467"/>
                  <a:gd name="connsiteX3" fmla="*/ 251555 w 376142"/>
                  <a:gd name="connsiteY3" fmla="*/ 213550 h 309467"/>
                  <a:gd name="connsiteX4" fmla="*/ 187262 w 376142"/>
                  <a:gd name="connsiteY4" fmla="*/ 182499 h 309467"/>
                  <a:gd name="connsiteX5" fmla="*/ 244412 w 376142"/>
                  <a:gd name="connsiteY5" fmla="*/ 152400 h 309467"/>
                  <a:gd name="connsiteX6" fmla="*/ 0 w 376142"/>
                  <a:gd name="connsiteY6" fmla="*/ 0 h 309467"/>
                  <a:gd name="connsiteX7" fmla="*/ 0 w 376142"/>
                  <a:gd name="connsiteY7" fmla="*/ 0 h 309467"/>
                  <a:gd name="connsiteX8" fmla="*/ 251555 w 376142"/>
                  <a:gd name="connsiteY8" fmla="*/ 74866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142" h="309467">
                    <a:moveTo>
                      <a:pt x="251555" y="74866"/>
                    </a:moveTo>
                    <a:cubicBezTo>
                      <a:pt x="331946" y="121253"/>
                      <a:pt x="376142" y="179641"/>
                      <a:pt x="376142" y="240125"/>
                    </a:cubicBezTo>
                    <a:cubicBezTo>
                      <a:pt x="375838" y="264595"/>
                      <a:pt x="368999" y="288531"/>
                      <a:pt x="356330" y="309467"/>
                    </a:cubicBezTo>
                    <a:cubicBezTo>
                      <a:pt x="336042" y="274510"/>
                      <a:pt x="300514" y="241649"/>
                      <a:pt x="251555" y="213550"/>
                    </a:cubicBezTo>
                    <a:cubicBezTo>
                      <a:pt x="230896" y="201663"/>
                      <a:pt x="209407" y="191290"/>
                      <a:pt x="187262" y="182499"/>
                    </a:cubicBezTo>
                    <a:cubicBezTo>
                      <a:pt x="206312" y="190024"/>
                      <a:pt x="266224" y="209169"/>
                      <a:pt x="244412" y="152400"/>
                    </a:cubicBezTo>
                    <a:cubicBezTo>
                      <a:pt x="218599" y="84963"/>
                      <a:pt x="92583" y="11906"/>
                      <a:pt x="0" y="0"/>
                    </a:cubicBezTo>
                    <a:lnTo>
                      <a:pt x="0" y="0"/>
                    </a:lnTo>
                    <a:cubicBezTo>
                      <a:pt x="95345" y="9620"/>
                      <a:pt x="182594" y="35433"/>
                      <a:pt x="251555" y="74866"/>
                    </a:cubicBezTo>
                    <a:close/>
                  </a:path>
                </a:pathLst>
              </a:custGeom>
              <a:solidFill>
                <a:srgbClr val="008D36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26A3EF8-9B5B-42DF-ACA1-3196FD724C6F}"/>
                  </a:ext>
                </a:extLst>
              </p:cNvPr>
              <p:cNvSpPr/>
              <p:nvPr/>
            </p:nvSpPr>
            <p:spPr>
              <a:xfrm>
                <a:off x="-2967248" y="5197601"/>
                <a:ext cx="911733" cy="426719"/>
              </a:xfrm>
              <a:custGeom>
                <a:avLst/>
                <a:gdLst>
                  <a:gd name="connsiteX0" fmla="*/ 120491 w 911733"/>
                  <a:gd name="connsiteY0" fmla="*/ 79534 h 426719"/>
                  <a:gd name="connsiteX1" fmla="*/ 455867 w 911733"/>
                  <a:gd name="connsiteY1" fmla="*/ 0 h 426719"/>
                  <a:gd name="connsiteX2" fmla="*/ 791242 w 911733"/>
                  <a:gd name="connsiteY2" fmla="*/ 79534 h 426719"/>
                  <a:gd name="connsiteX3" fmla="*/ 911733 w 911733"/>
                  <a:gd name="connsiteY3" fmla="*/ 213360 h 426719"/>
                  <a:gd name="connsiteX4" fmla="*/ 791242 w 911733"/>
                  <a:gd name="connsiteY4" fmla="*/ 347186 h 426719"/>
                  <a:gd name="connsiteX5" fmla="*/ 455867 w 911733"/>
                  <a:gd name="connsiteY5" fmla="*/ 426720 h 426719"/>
                  <a:gd name="connsiteX6" fmla="*/ 120491 w 911733"/>
                  <a:gd name="connsiteY6" fmla="*/ 347186 h 426719"/>
                  <a:gd name="connsiteX7" fmla="*/ 0 w 911733"/>
                  <a:gd name="connsiteY7" fmla="*/ 213360 h 426719"/>
                  <a:gd name="connsiteX8" fmla="*/ 120491 w 911733"/>
                  <a:gd name="connsiteY8" fmla="*/ 79534 h 42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1733" h="426719">
                    <a:moveTo>
                      <a:pt x="120491" y="79534"/>
                    </a:moveTo>
                    <a:cubicBezTo>
                      <a:pt x="209264" y="28289"/>
                      <a:pt x="328327" y="0"/>
                      <a:pt x="455867" y="0"/>
                    </a:cubicBezTo>
                    <a:cubicBezTo>
                      <a:pt x="583406" y="0"/>
                      <a:pt x="702469" y="28575"/>
                      <a:pt x="791242" y="79534"/>
                    </a:cubicBezTo>
                    <a:cubicBezTo>
                      <a:pt x="857917" y="117634"/>
                      <a:pt x="899160" y="164402"/>
                      <a:pt x="911733" y="213360"/>
                    </a:cubicBezTo>
                    <a:cubicBezTo>
                      <a:pt x="899160" y="262319"/>
                      <a:pt x="857536" y="308610"/>
                      <a:pt x="791242" y="347186"/>
                    </a:cubicBezTo>
                    <a:cubicBezTo>
                      <a:pt x="702469" y="398526"/>
                      <a:pt x="583311" y="426720"/>
                      <a:pt x="455867" y="426720"/>
                    </a:cubicBezTo>
                    <a:cubicBezTo>
                      <a:pt x="328422" y="426720"/>
                      <a:pt x="209264" y="398145"/>
                      <a:pt x="120491" y="347186"/>
                    </a:cubicBezTo>
                    <a:cubicBezTo>
                      <a:pt x="53816" y="309086"/>
                      <a:pt x="12573" y="262319"/>
                      <a:pt x="0" y="213360"/>
                    </a:cubicBezTo>
                    <a:cubicBezTo>
                      <a:pt x="12573" y="164402"/>
                      <a:pt x="54197" y="117824"/>
                      <a:pt x="120491" y="7953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8238762-5570-4C6C-B0AE-A645E77391E6}"/>
                  </a:ext>
                </a:extLst>
              </p:cNvPr>
              <p:cNvSpPr/>
              <p:nvPr/>
            </p:nvSpPr>
            <p:spPr>
              <a:xfrm>
                <a:off x="-2916200" y="5389435"/>
                <a:ext cx="774294" cy="190029"/>
              </a:xfrm>
              <a:custGeom>
                <a:avLst/>
                <a:gdLst>
                  <a:gd name="connsiteX0" fmla="*/ 774294 w 774294"/>
                  <a:gd name="connsiteY0" fmla="*/ 53149 h 190029"/>
                  <a:gd name="connsiteX1" fmla="*/ 680568 w 774294"/>
                  <a:gd name="connsiteY1" fmla="*/ 100774 h 190029"/>
                  <a:gd name="connsiteX2" fmla="*/ 579508 w 774294"/>
                  <a:gd name="connsiteY2" fmla="*/ 125730 h 190029"/>
                  <a:gd name="connsiteX3" fmla="*/ 371958 w 774294"/>
                  <a:gd name="connsiteY3" fmla="*/ 137541 h 190029"/>
                  <a:gd name="connsiteX4" fmla="*/ 268136 w 774294"/>
                  <a:gd name="connsiteY4" fmla="*/ 128016 h 190029"/>
                  <a:gd name="connsiteX5" fmla="*/ 166218 w 774294"/>
                  <a:gd name="connsiteY5" fmla="*/ 107918 h 190029"/>
                  <a:gd name="connsiteX6" fmla="*/ 69920 w 774294"/>
                  <a:gd name="connsiteY6" fmla="*/ 72199 h 190029"/>
                  <a:gd name="connsiteX7" fmla="*/ 48108 w 774294"/>
                  <a:gd name="connsiteY7" fmla="*/ 58769 h 190029"/>
                  <a:gd name="connsiteX8" fmla="*/ 28105 w 774294"/>
                  <a:gd name="connsiteY8" fmla="*/ 42863 h 190029"/>
                  <a:gd name="connsiteX9" fmla="*/ 11342 w 774294"/>
                  <a:gd name="connsiteY9" fmla="*/ 23813 h 190029"/>
                  <a:gd name="connsiteX10" fmla="*/ 7 w 774294"/>
                  <a:gd name="connsiteY10" fmla="*/ 0 h 190029"/>
                  <a:gd name="connsiteX11" fmla="*/ 4579 w 774294"/>
                  <a:gd name="connsiteY11" fmla="*/ 27146 h 190029"/>
                  <a:gd name="connsiteX12" fmla="*/ 17628 w 774294"/>
                  <a:gd name="connsiteY12" fmla="*/ 52102 h 190029"/>
                  <a:gd name="connsiteX13" fmla="*/ 35440 w 774294"/>
                  <a:gd name="connsiteY13" fmla="*/ 73914 h 190029"/>
                  <a:gd name="connsiteX14" fmla="*/ 56395 w 774294"/>
                  <a:gd name="connsiteY14" fmla="*/ 92964 h 190029"/>
                  <a:gd name="connsiteX15" fmla="*/ 154026 w 774294"/>
                  <a:gd name="connsiteY15" fmla="*/ 146494 h 190029"/>
                  <a:gd name="connsiteX16" fmla="*/ 260420 w 774294"/>
                  <a:gd name="connsiteY16" fmla="*/ 176117 h 190029"/>
                  <a:gd name="connsiteX17" fmla="*/ 369672 w 774294"/>
                  <a:gd name="connsiteY17" fmla="*/ 189071 h 190029"/>
                  <a:gd name="connsiteX18" fmla="*/ 588271 w 774294"/>
                  <a:gd name="connsiteY18" fmla="*/ 165830 h 190029"/>
                  <a:gd name="connsiteX19" fmla="*/ 690760 w 774294"/>
                  <a:gd name="connsiteY19" fmla="*/ 124777 h 190029"/>
                  <a:gd name="connsiteX20" fmla="*/ 736766 w 774294"/>
                  <a:gd name="connsiteY20" fmla="*/ 94107 h 190029"/>
                  <a:gd name="connsiteX21" fmla="*/ 747243 w 774294"/>
                  <a:gd name="connsiteY21" fmla="*/ 85153 h 190029"/>
                  <a:gd name="connsiteX22" fmla="*/ 756768 w 774294"/>
                  <a:gd name="connsiteY22" fmla="*/ 75628 h 190029"/>
                  <a:gd name="connsiteX23" fmla="*/ 774294 w 774294"/>
                  <a:gd name="connsiteY23" fmla="*/ 53149 h 190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74294" h="190029">
                    <a:moveTo>
                      <a:pt x="774294" y="53149"/>
                    </a:moveTo>
                    <a:cubicBezTo>
                      <a:pt x="745948" y="74171"/>
                      <a:pt x="714258" y="90278"/>
                      <a:pt x="680568" y="100774"/>
                    </a:cubicBezTo>
                    <a:cubicBezTo>
                      <a:pt x="647574" y="111690"/>
                      <a:pt x="613788" y="120034"/>
                      <a:pt x="579508" y="125730"/>
                    </a:cubicBezTo>
                    <a:cubicBezTo>
                      <a:pt x="510928" y="136893"/>
                      <a:pt x="441367" y="140856"/>
                      <a:pt x="371958" y="137541"/>
                    </a:cubicBezTo>
                    <a:cubicBezTo>
                      <a:pt x="337287" y="136017"/>
                      <a:pt x="302616" y="132778"/>
                      <a:pt x="268136" y="128016"/>
                    </a:cubicBezTo>
                    <a:cubicBezTo>
                      <a:pt x="233779" y="123444"/>
                      <a:pt x="199737" y="116729"/>
                      <a:pt x="166218" y="107918"/>
                    </a:cubicBezTo>
                    <a:cubicBezTo>
                      <a:pt x="132833" y="99812"/>
                      <a:pt x="100515" y="87821"/>
                      <a:pt x="69920" y="72199"/>
                    </a:cubicBezTo>
                    <a:cubicBezTo>
                      <a:pt x="62415" y="68104"/>
                      <a:pt x="55138" y="63627"/>
                      <a:pt x="48108" y="58769"/>
                    </a:cubicBezTo>
                    <a:cubicBezTo>
                      <a:pt x="41050" y="53978"/>
                      <a:pt x="34364" y="48663"/>
                      <a:pt x="28105" y="42863"/>
                    </a:cubicBezTo>
                    <a:cubicBezTo>
                      <a:pt x="21790" y="37186"/>
                      <a:pt x="16171" y="30794"/>
                      <a:pt x="11342" y="23813"/>
                    </a:cubicBezTo>
                    <a:cubicBezTo>
                      <a:pt x="6284" y="16545"/>
                      <a:pt x="2455" y="8506"/>
                      <a:pt x="7" y="0"/>
                    </a:cubicBezTo>
                    <a:cubicBezTo>
                      <a:pt x="-117" y="9249"/>
                      <a:pt x="1426" y="18450"/>
                      <a:pt x="4579" y="27146"/>
                    </a:cubicBezTo>
                    <a:cubicBezTo>
                      <a:pt x="7951" y="35938"/>
                      <a:pt x="12332" y="44310"/>
                      <a:pt x="17628" y="52102"/>
                    </a:cubicBezTo>
                    <a:cubicBezTo>
                      <a:pt x="22848" y="59931"/>
                      <a:pt x="28810" y="67237"/>
                      <a:pt x="35440" y="73914"/>
                    </a:cubicBezTo>
                    <a:cubicBezTo>
                      <a:pt x="42003" y="80705"/>
                      <a:pt x="49003" y="87068"/>
                      <a:pt x="56395" y="92964"/>
                    </a:cubicBezTo>
                    <a:cubicBezTo>
                      <a:pt x="86065" y="115614"/>
                      <a:pt x="118974" y="133655"/>
                      <a:pt x="154026" y="146494"/>
                    </a:cubicBezTo>
                    <a:cubicBezTo>
                      <a:pt x="188545" y="159505"/>
                      <a:pt x="224149" y="169421"/>
                      <a:pt x="260420" y="176117"/>
                    </a:cubicBezTo>
                    <a:cubicBezTo>
                      <a:pt x="296491" y="182966"/>
                      <a:pt x="333001" y="187290"/>
                      <a:pt x="369672" y="189071"/>
                    </a:cubicBezTo>
                    <a:cubicBezTo>
                      <a:pt x="443310" y="192938"/>
                      <a:pt x="517090" y="185090"/>
                      <a:pt x="588271" y="165830"/>
                    </a:cubicBezTo>
                    <a:cubicBezTo>
                      <a:pt x="623866" y="156038"/>
                      <a:pt x="658251" y="142265"/>
                      <a:pt x="690760" y="124777"/>
                    </a:cubicBezTo>
                    <a:cubicBezTo>
                      <a:pt x="706981" y="115948"/>
                      <a:pt x="722373" y="105680"/>
                      <a:pt x="736766" y="94107"/>
                    </a:cubicBezTo>
                    <a:cubicBezTo>
                      <a:pt x="740385" y="91249"/>
                      <a:pt x="743814" y="88106"/>
                      <a:pt x="747243" y="85153"/>
                    </a:cubicBezTo>
                    <a:cubicBezTo>
                      <a:pt x="750672" y="82201"/>
                      <a:pt x="754006" y="78867"/>
                      <a:pt x="756768" y="75628"/>
                    </a:cubicBezTo>
                    <a:cubicBezTo>
                      <a:pt x="763245" y="68656"/>
                      <a:pt x="769113" y="61131"/>
                      <a:pt x="774294" y="531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75F7D73-C38B-4D8B-B5EC-1CDC17A1C1D8}"/>
                  </a:ext>
                </a:extLst>
              </p:cNvPr>
              <p:cNvSpPr/>
              <p:nvPr/>
            </p:nvSpPr>
            <p:spPr>
              <a:xfrm>
                <a:off x="-3033568" y="5620632"/>
                <a:ext cx="170664" cy="145201"/>
              </a:xfrm>
              <a:custGeom>
                <a:avLst/>
                <a:gdLst>
                  <a:gd name="connsiteX0" fmla="*/ 170524 w 170664"/>
                  <a:gd name="connsiteY0" fmla="*/ 61697 h 145201"/>
                  <a:gd name="connsiteX1" fmla="*/ 137663 w 170664"/>
                  <a:gd name="connsiteY1" fmla="*/ 4547 h 145201"/>
                  <a:gd name="connsiteX2" fmla="*/ 114422 w 170664"/>
                  <a:gd name="connsiteY2" fmla="*/ 2070 h 145201"/>
                  <a:gd name="connsiteX3" fmla="*/ 114422 w 170664"/>
                  <a:gd name="connsiteY3" fmla="*/ 2070 h 145201"/>
                  <a:gd name="connsiteX4" fmla="*/ 9647 w 170664"/>
                  <a:gd name="connsiteY4" fmla="*/ 62173 h 145201"/>
                  <a:gd name="connsiteX5" fmla="*/ 9647 w 170664"/>
                  <a:gd name="connsiteY5" fmla="*/ 62173 h 145201"/>
                  <a:gd name="connsiteX6" fmla="*/ 122 w 170664"/>
                  <a:gd name="connsiteY6" fmla="*/ 83509 h 145201"/>
                  <a:gd name="connsiteX7" fmla="*/ 32983 w 170664"/>
                  <a:gd name="connsiteY7" fmla="*/ 140659 h 145201"/>
                  <a:gd name="connsiteX8" fmla="*/ 56319 w 170664"/>
                  <a:gd name="connsiteY8" fmla="*/ 143136 h 145201"/>
                  <a:gd name="connsiteX9" fmla="*/ 56319 w 170664"/>
                  <a:gd name="connsiteY9" fmla="*/ 143136 h 145201"/>
                  <a:gd name="connsiteX10" fmla="*/ 161094 w 170664"/>
                  <a:gd name="connsiteY10" fmla="*/ 83033 h 145201"/>
                  <a:gd name="connsiteX11" fmla="*/ 161094 w 170664"/>
                  <a:gd name="connsiteY11" fmla="*/ 83033 h 145201"/>
                  <a:gd name="connsiteX12" fmla="*/ 170524 w 170664"/>
                  <a:gd name="connsiteY12" fmla="*/ 61697 h 14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664" h="145201">
                    <a:moveTo>
                      <a:pt x="170524" y="61697"/>
                    </a:moveTo>
                    <a:cubicBezTo>
                      <a:pt x="169276" y="38503"/>
                      <a:pt x="157075" y="17291"/>
                      <a:pt x="137663" y="4547"/>
                    </a:cubicBezTo>
                    <a:cubicBezTo>
                      <a:pt x="130947" y="-454"/>
                      <a:pt x="122042" y="-1406"/>
                      <a:pt x="114422" y="2070"/>
                    </a:cubicBezTo>
                    <a:lnTo>
                      <a:pt x="114422" y="2070"/>
                    </a:lnTo>
                    <a:lnTo>
                      <a:pt x="9647" y="62173"/>
                    </a:lnTo>
                    <a:lnTo>
                      <a:pt x="9647" y="62173"/>
                    </a:lnTo>
                    <a:cubicBezTo>
                      <a:pt x="2903" y="67078"/>
                      <a:pt x="-726" y="75213"/>
                      <a:pt x="122" y="83509"/>
                    </a:cubicBezTo>
                    <a:cubicBezTo>
                      <a:pt x="1322" y="106712"/>
                      <a:pt x="13533" y="127943"/>
                      <a:pt x="32983" y="140659"/>
                    </a:cubicBezTo>
                    <a:cubicBezTo>
                      <a:pt x="39736" y="145660"/>
                      <a:pt x="48670" y="146603"/>
                      <a:pt x="56319" y="143136"/>
                    </a:cubicBezTo>
                    <a:lnTo>
                      <a:pt x="56319" y="143136"/>
                    </a:lnTo>
                    <a:lnTo>
                      <a:pt x="161094" y="83033"/>
                    </a:lnTo>
                    <a:lnTo>
                      <a:pt x="161094" y="83033"/>
                    </a:lnTo>
                    <a:cubicBezTo>
                      <a:pt x="167838" y="78127"/>
                      <a:pt x="171438" y="69984"/>
                      <a:pt x="170524" y="61697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2DE99FD-A2D4-4AE6-B9A3-1CACE3F932D0}"/>
                  </a:ext>
                </a:extLst>
              </p:cNvPr>
              <p:cNvSpPr/>
              <p:nvPr/>
            </p:nvSpPr>
            <p:spPr>
              <a:xfrm>
                <a:off x="-3019826" y="5657564"/>
                <a:ext cx="156542" cy="108365"/>
              </a:xfrm>
              <a:custGeom>
                <a:avLst/>
                <a:gdLst>
                  <a:gd name="connsiteX0" fmla="*/ 146876 w 156542"/>
                  <a:gd name="connsiteY0" fmla="*/ 46196 h 108365"/>
                  <a:gd name="connsiteX1" fmla="*/ 156401 w 156542"/>
                  <a:gd name="connsiteY1" fmla="*/ 24765 h 108365"/>
                  <a:gd name="connsiteX2" fmla="*/ 150781 w 156542"/>
                  <a:gd name="connsiteY2" fmla="*/ 0 h 108365"/>
                  <a:gd name="connsiteX3" fmla="*/ 0 w 156542"/>
                  <a:gd name="connsiteY3" fmla="*/ 86582 h 108365"/>
                  <a:gd name="connsiteX4" fmla="*/ 18383 w 156542"/>
                  <a:gd name="connsiteY4" fmla="*/ 103822 h 108365"/>
                  <a:gd name="connsiteX5" fmla="*/ 41720 w 156542"/>
                  <a:gd name="connsiteY5" fmla="*/ 106299 h 108365"/>
                  <a:gd name="connsiteX6" fmla="*/ 146495 w 156542"/>
                  <a:gd name="connsiteY6" fmla="*/ 46196 h 10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542" h="108365">
                    <a:moveTo>
                      <a:pt x="146876" y="46196"/>
                    </a:moveTo>
                    <a:cubicBezTo>
                      <a:pt x="153686" y="41300"/>
                      <a:pt x="157324" y="33109"/>
                      <a:pt x="156401" y="24765"/>
                    </a:cubicBezTo>
                    <a:cubicBezTo>
                      <a:pt x="156191" y="16221"/>
                      <a:pt x="154286" y="7801"/>
                      <a:pt x="150781" y="0"/>
                    </a:cubicBezTo>
                    <a:lnTo>
                      <a:pt x="0" y="86582"/>
                    </a:lnTo>
                    <a:cubicBezTo>
                      <a:pt x="4848" y="93554"/>
                      <a:pt x="11116" y="99431"/>
                      <a:pt x="18383" y="103822"/>
                    </a:cubicBezTo>
                    <a:cubicBezTo>
                      <a:pt x="25137" y="108823"/>
                      <a:pt x="34071" y="109766"/>
                      <a:pt x="41720" y="106299"/>
                    </a:cubicBezTo>
                    <a:lnTo>
                      <a:pt x="146495" y="4619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FE3E0D-E915-4B6D-A857-B4AB5DE3CAF6}"/>
                  </a:ext>
                </a:extLst>
              </p:cNvPr>
              <p:cNvSpPr/>
              <p:nvPr/>
            </p:nvSpPr>
            <p:spPr>
              <a:xfrm>
                <a:off x="-3459519" y="5674138"/>
                <a:ext cx="482814" cy="347253"/>
              </a:xfrm>
              <a:custGeom>
                <a:avLst/>
                <a:gdLst>
                  <a:gd name="connsiteX0" fmla="*/ 42882 w 482814"/>
                  <a:gd name="connsiteY0" fmla="*/ 186499 h 347253"/>
                  <a:gd name="connsiteX1" fmla="*/ 42882 w 482814"/>
                  <a:gd name="connsiteY1" fmla="*/ 186499 h 347253"/>
                  <a:gd name="connsiteX2" fmla="*/ 403785 w 482814"/>
                  <a:gd name="connsiteY2" fmla="*/ 2667 h 347253"/>
                  <a:gd name="connsiteX3" fmla="*/ 403785 w 482814"/>
                  <a:gd name="connsiteY3" fmla="*/ 2667 h 347253"/>
                  <a:gd name="connsiteX4" fmla="*/ 404261 w 482814"/>
                  <a:gd name="connsiteY4" fmla="*/ 2667 h 347253"/>
                  <a:gd name="connsiteX5" fmla="*/ 404261 w 482814"/>
                  <a:gd name="connsiteY5" fmla="*/ 2667 h 347253"/>
                  <a:gd name="connsiteX6" fmla="*/ 436551 w 482814"/>
                  <a:gd name="connsiteY6" fmla="*/ 6286 h 347253"/>
                  <a:gd name="connsiteX7" fmla="*/ 482652 w 482814"/>
                  <a:gd name="connsiteY7" fmla="*/ 86868 h 347253"/>
                  <a:gd name="connsiteX8" fmla="*/ 468840 w 482814"/>
                  <a:gd name="connsiteY8" fmla="*/ 116967 h 347253"/>
                  <a:gd name="connsiteX9" fmla="*/ 129464 w 482814"/>
                  <a:gd name="connsiteY9" fmla="*/ 335470 h 347253"/>
                  <a:gd name="connsiteX10" fmla="*/ 129464 w 482814"/>
                  <a:gd name="connsiteY10" fmla="*/ 335470 h 347253"/>
                  <a:gd name="connsiteX11" fmla="*/ 11783 w 482814"/>
                  <a:gd name="connsiteY11" fmla="*/ 304657 h 347253"/>
                  <a:gd name="connsiteX12" fmla="*/ 42596 w 482814"/>
                  <a:gd name="connsiteY12" fmla="*/ 186975 h 34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2814" h="347253">
                    <a:moveTo>
                      <a:pt x="42882" y="186499"/>
                    </a:moveTo>
                    <a:lnTo>
                      <a:pt x="42882" y="186499"/>
                    </a:lnTo>
                    <a:lnTo>
                      <a:pt x="403785" y="2667"/>
                    </a:lnTo>
                    <a:lnTo>
                      <a:pt x="403785" y="2667"/>
                    </a:lnTo>
                    <a:lnTo>
                      <a:pt x="404261" y="2667"/>
                    </a:lnTo>
                    <a:lnTo>
                      <a:pt x="404261" y="2667"/>
                    </a:lnTo>
                    <a:cubicBezTo>
                      <a:pt x="414910" y="-1905"/>
                      <a:pt x="427178" y="-534"/>
                      <a:pt x="436551" y="6286"/>
                    </a:cubicBezTo>
                    <a:cubicBezTo>
                      <a:pt x="463849" y="24288"/>
                      <a:pt x="480966" y="54206"/>
                      <a:pt x="482652" y="86868"/>
                    </a:cubicBezTo>
                    <a:cubicBezTo>
                      <a:pt x="483833" y="98660"/>
                      <a:pt x="478546" y="110166"/>
                      <a:pt x="468840" y="116967"/>
                    </a:cubicBezTo>
                    <a:lnTo>
                      <a:pt x="129464" y="335470"/>
                    </a:lnTo>
                    <a:lnTo>
                      <a:pt x="129464" y="335470"/>
                    </a:lnTo>
                    <a:cubicBezTo>
                      <a:pt x="88459" y="359454"/>
                      <a:pt x="35767" y="345662"/>
                      <a:pt x="11783" y="304657"/>
                    </a:cubicBezTo>
                    <a:cubicBezTo>
                      <a:pt x="-12201" y="263652"/>
                      <a:pt x="1591" y="210959"/>
                      <a:pt x="42596" y="18697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9420611E-6DE0-4FF6-A18A-1D1384E615FD}"/>
                  </a:ext>
                </a:extLst>
              </p:cNvPr>
              <p:cNvSpPr/>
              <p:nvPr/>
            </p:nvSpPr>
            <p:spPr>
              <a:xfrm>
                <a:off x="-3461309" y="5737574"/>
                <a:ext cx="484890" cy="284875"/>
              </a:xfrm>
              <a:custGeom>
                <a:avLst/>
                <a:gdLst>
                  <a:gd name="connsiteX0" fmla="*/ 470916 w 484890"/>
                  <a:gd name="connsiteY0" fmla="*/ 53054 h 284875"/>
                  <a:gd name="connsiteX1" fmla="*/ 131445 w 484890"/>
                  <a:gd name="connsiteY1" fmla="*/ 271558 h 284875"/>
                  <a:gd name="connsiteX2" fmla="*/ 13154 w 484890"/>
                  <a:gd name="connsiteY2" fmla="*/ 245012 h 284875"/>
                  <a:gd name="connsiteX3" fmla="*/ 0 w 484890"/>
                  <a:gd name="connsiteY3" fmla="*/ 204216 h 284875"/>
                  <a:gd name="connsiteX4" fmla="*/ 111157 w 484890"/>
                  <a:gd name="connsiteY4" fmla="*/ 224123 h 284875"/>
                  <a:gd name="connsiteX5" fmla="*/ 481108 w 484890"/>
                  <a:gd name="connsiteY5" fmla="*/ 0 h 284875"/>
                  <a:gd name="connsiteX6" fmla="*/ 484727 w 484890"/>
                  <a:gd name="connsiteY6" fmla="*/ 22955 h 284875"/>
                  <a:gd name="connsiteX7" fmla="*/ 470916 w 484890"/>
                  <a:gd name="connsiteY7" fmla="*/ 53054 h 28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890" h="284875">
                    <a:moveTo>
                      <a:pt x="470916" y="53054"/>
                    </a:moveTo>
                    <a:lnTo>
                      <a:pt x="131445" y="271558"/>
                    </a:lnTo>
                    <a:cubicBezTo>
                      <a:pt x="91450" y="296894"/>
                      <a:pt x="38491" y="285007"/>
                      <a:pt x="13154" y="245012"/>
                    </a:cubicBezTo>
                    <a:cubicBezTo>
                      <a:pt x="5382" y="232743"/>
                      <a:pt x="857" y="218704"/>
                      <a:pt x="0" y="204216"/>
                    </a:cubicBezTo>
                    <a:cubicBezTo>
                      <a:pt x="6477" y="232791"/>
                      <a:pt x="53150" y="256508"/>
                      <a:pt x="111157" y="224123"/>
                    </a:cubicBezTo>
                    <a:cubicBezTo>
                      <a:pt x="169164" y="191738"/>
                      <a:pt x="383667" y="56102"/>
                      <a:pt x="481108" y="0"/>
                    </a:cubicBezTo>
                    <a:cubicBezTo>
                      <a:pt x="483432" y="7429"/>
                      <a:pt x="484651" y="15164"/>
                      <a:pt x="484727" y="22955"/>
                    </a:cubicBezTo>
                    <a:cubicBezTo>
                      <a:pt x="485908" y="34747"/>
                      <a:pt x="480622" y="46253"/>
                      <a:pt x="470916" y="5305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AD410E4-032E-4829-9F73-ECF45073D448}"/>
                  </a:ext>
                </a:extLst>
              </p:cNvPr>
              <p:cNvSpPr/>
              <p:nvPr/>
            </p:nvSpPr>
            <p:spPr>
              <a:xfrm>
                <a:off x="-3086501" y="5673661"/>
                <a:ext cx="110081" cy="136302"/>
              </a:xfrm>
              <a:custGeom>
                <a:avLst/>
                <a:gdLst>
                  <a:gd name="connsiteX0" fmla="*/ 96107 w 110081"/>
                  <a:gd name="connsiteY0" fmla="*/ 116967 h 136302"/>
                  <a:gd name="connsiteX1" fmla="*/ 109919 w 110081"/>
                  <a:gd name="connsiteY1" fmla="*/ 86868 h 136302"/>
                  <a:gd name="connsiteX2" fmla="*/ 63818 w 110081"/>
                  <a:gd name="connsiteY2" fmla="*/ 6286 h 136302"/>
                  <a:gd name="connsiteX3" fmla="*/ 31528 w 110081"/>
                  <a:gd name="connsiteY3" fmla="*/ 2667 h 136302"/>
                  <a:gd name="connsiteX4" fmla="*/ 0 w 110081"/>
                  <a:gd name="connsiteY4" fmla="*/ 18954 h 136302"/>
                  <a:gd name="connsiteX5" fmla="*/ 33147 w 110081"/>
                  <a:gd name="connsiteY5" fmla="*/ 22574 h 136302"/>
                  <a:gd name="connsiteX6" fmla="*/ 80772 w 110081"/>
                  <a:gd name="connsiteY6" fmla="*/ 105251 h 136302"/>
                  <a:gd name="connsiteX7" fmla="*/ 66865 w 110081"/>
                  <a:gd name="connsiteY7" fmla="*/ 136302 h 136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81" h="136302">
                    <a:moveTo>
                      <a:pt x="96107" y="116967"/>
                    </a:moveTo>
                    <a:cubicBezTo>
                      <a:pt x="105813" y="110166"/>
                      <a:pt x="111100" y="98660"/>
                      <a:pt x="109919" y="86868"/>
                    </a:cubicBezTo>
                    <a:cubicBezTo>
                      <a:pt x="108233" y="54206"/>
                      <a:pt x="91116" y="24288"/>
                      <a:pt x="63818" y="6286"/>
                    </a:cubicBezTo>
                    <a:cubicBezTo>
                      <a:pt x="54445" y="-534"/>
                      <a:pt x="42177" y="-1905"/>
                      <a:pt x="31528" y="2667"/>
                    </a:cubicBezTo>
                    <a:lnTo>
                      <a:pt x="0" y="18954"/>
                    </a:lnTo>
                    <a:cubicBezTo>
                      <a:pt x="10916" y="14249"/>
                      <a:pt x="23498" y="15620"/>
                      <a:pt x="33147" y="22574"/>
                    </a:cubicBezTo>
                    <a:cubicBezTo>
                      <a:pt x="61293" y="40967"/>
                      <a:pt x="78991" y="71675"/>
                      <a:pt x="80772" y="105251"/>
                    </a:cubicBezTo>
                    <a:cubicBezTo>
                      <a:pt x="82039" y="117347"/>
                      <a:pt x="76733" y="129197"/>
                      <a:pt x="66865" y="136302"/>
                    </a:cubicBezTo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8D7059-53D7-4E12-A0DC-8101E523157D}"/>
                  </a:ext>
                </a:extLst>
              </p:cNvPr>
              <p:cNvSpPr/>
              <p:nvPr/>
            </p:nvSpPr>
            <p:spPr>
              <a:xfrm>
                <a:off x="-3020492" y="5737574"/>
                <a:ext cx="43788" cy="72390"/>
              </a:xfrm>
              <a:custGeom>
                <a:avLst/>
                <a:gdLst>
                  <a:gd name="connsiteX0" fmla="*/ 0 w 43788"/>
                  <a:gd name="connsiteY0" fmla="*/ 72390 h 72390"/>
                  <a:gd name="connsiteX1" fmla="*/ 13907 w 43788"/>
                  <a:gd name="connsiteY1" fmla="*/ 41338 h 72390"/>
                  <a:gd name="connsiteX2" fmla="*/ 10192 w 43788"/>
                  <a:gd name="connsiteY2" fmla="*/ 17621 h 72390"/>
                  <a:gd name="connsiteX3" fmla="*/ 40291 w 43788"/>
                  <a:gd name="connsiteY3" fmla="*/ 0 h 72390"/>
                  <a:gd name="connsiteX4" fmla="*/ 42958 w 43788"/>
                  <a:gd name="connsiteY4" fmla="*/ 11621 h 72390"/>
                  <a:gd name="connsiteX5" fmla="*/ 43625 w 43788"/>
                  <a:gd name="connsiteY5" fmla="*/ 17336 h 72390"/>
                  <a:gd name="connsiteX6" fmla="*/ 43625 w 43788"/>
                  <a:gd name="connsiteY6" fmla="*/ 22955 h 72390"/>
                  <a:gd name="connsiteX7" fmla="*/ 29813 w 43788"/>
                  <a:gd name="connsiteY7" fmla="*/ 53054 h 7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788" h="72390">
                    <a:moveTo>
                      <a:pt x="0" y="72390"/>
                    </a:moveTo>
                    <a:cubicBezTo>
                      <a:pt x="9868" y="65284"/>
                      <a:pt x="15173" y="53435"/>
                      <a:pt x="13907" y="41338"/>
                    </a:cubicBezTo>
                    <a:cubicBezTo>
                      <a:pt x="13811" y="33299"/>
                      <a:pt x="12554" y="25308"/>
                      <a:pt x="10192" y="17621"/>
                    </a:cubicBezTo>
                    <a:lnTo>
                      <a:pt x="40291" y="0"/>
                    </a:lnTo>
                    <a:cubicBezTo>
                      <a:pt x="41481" y="3800"/>
                      <a:pt x="42377" y="7687"/>
                      <a:pt x="42958" y="11621"/>
                    </a:cubicBezTo>
                    <a:cubicBezTo>
                      <a:pt x="42958" y="13526"/>
                      <a:pt x="43529" y="15430"/>
                      <a:pt x="43625" y="17336"/>
                    </a:cubicBezTo>
                    <a:cubicBezTo>
                      <a:pt x="43720" y="19240"/>
                      <a:pt x="43625" y="21146"/>
                      <a:pt x="43625" y="22955"/>
                    </a:cubicBezTo>
                    <a:cubicBezTo>
                      <a:pt x="44806" y="34747"/>
                      <a:pt x="39519" y="46253"/>
                      <a:pt x="29813" y="530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</p:grpSp>
        <p:grpSp>
          <p:nvGrpSpPr>
            <p:cNvPr id="209" name="Graphic 3">
              <a:extLst>
                <a:ext uri="{FF2B5EF4-FFF2-40B4-BE49-F238E27FC236}">
                  <a16:creationId xmlns:a16="http://schemas.microsoft.com/office/drawing/2014/main" id="{18D01AF8-3687-446F-B0F4-9E43BCFE3365}"/>
                </a:ext>
              </a:extLst>
            </p:cNvPr>
            <p:cNvGrpSpPr/>
            <p:nvPr/>
          </p:nvGrpSpPr>
          <p:grpSpPr>
            <a:xfrm>
              <a:off x="3113670" y="4423493"/>
              <a:ext cx="591607" cy="445321"/>
              <a:chOff x="-3100693" y="4584352"/>
              <a:chExt cx="551116" cy="414843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003134C-F8E5-419D-BB7F-1111AD9B326A}"/>
                  </a:ext>
                </a:extLst>
              </p:cNvPr>
              <p:cNvSpPr/>
              <p:nvPr/>
            </p:nvSpPr>
            <p:spPr>
              <a:xfrm>
                <a:off x="-3100693" y="4584352"/>
                <a:ext cx="551116" cy="414784"/>
              </a:xfrm>
              <a:custGeom>
                <a:avLst/>
                <a:gdLst>
                  <a:gd name="connsiteX0" fmla="*/ 492157 w 551116"/>
                  <a:gd name="connsiteY0" fmla="*/ 4983 h 414784"/>
                  <a:gd name="connsiteX1" fmla="*/ 440531 w 551116"/>
                  <a:gd name="connsiteY1" fmla="*/ 10031 h 414784"/>
                  <a:gd name="connsiteX2" fmla="*/ 71342 w 551116"/>
                  <a:gd name="connsiteY2" fmla="*/ 223010 h 414784"/>
                  <a:gd name="connsiteX3" fmla="*/ 0 w 551116"/>
                  <a:gd name="connsiteY3" fmla="*/ 343692 h 414784"/>
                  <a:gd name="connsiteX4" fmla="*/ 20003 w 551116"/>
                  <a:gd name="connsiteY4" fmla="*/ 387317 h 414784"/>
                  <a:gd name="connsiteX5" fmla="*/ 59626 w 551116"/>
                  <a:gd name="connsiteY5" fmla="*/ 410176 h 414784"/>
                  <a:gd name="connsiteX6" fmla="*/ 110681 w 551116"/>
                  <a:gd name="connsiteY6" fmla="*/ 404747 h 414784"/>
                  <a:gd name="connsiteX7" fmla="*/ 479870 w 551116"/>
                  <a:gd name="connsiteY7" fmla="*/ 191483 h 414784"/>
                  <a:gd name="connsiteX8" fmla="*/ 551117 w 551116"/>
                  <a:gd name="connsiteY8" fmla="*/ 70801 h 414784"/>
                  <a:gd name="connsiteX9" fmla="*/ 531305 w 551116"/>
                  <a:gd name="connsiteY9" fmla="*/ 27272 h 414784"/>
                  <a:gd name="connsiteX10" fmla="*/ 492157 w 551116"/>
                  <a:gd name="connsiteY10" fmla="*/ 4983 h 41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1116" h="414784">
                    <a:moveTo>
                      <a:pt x="492157" y="4983"/>
                    </a:moveTo>
                    <a:cubicBezTo>
                      <a:pt x="479108" y="-2827"/>
                      <a:pt x="460820" y="-1684"/>
                      <a:pt x="440531" y="10031"/>
                    </a:cubicBezTo>
                    <a:lnTo>
                      <a:pt x="71342" y="223010"/>
                    </a:lnTo>
                    <a:cubicBezTo>
                      <a:pt x="31909" y="245775"/>
                      <a:pt x="0" y="299782"/>
                      <a:pt x="0" y="343692"/>
                    </a:cubicBezTo>
                    <a:cubicBezTo>
                      <a:pt x="0" y="365123"/>
                      <a:pt x="7620" y="380173"/>
                      <a:pt x="20003" y="387317"/>
                    </a:cubicBezTo>
                    <a:lnTo>
                      <a:pt x="59626" y="410176"/>
                    </a:lnTo>
                    <a:cubicBezTo>
                      <a:pt x="72485" y="417511"/>
                      <a:pt x="90583" y="416368"/>
                      <a:pt x="110681" y="404747"/>
                    </a:cubicBezTo>
                    <a:lnTo>
                      <a:pt x="479870" y="191483"/>
                    </a:lnTo>
                    <a:cubicBezTo>
                      <a:pt x="519208" y="168718"/>
                      <a:pt x="551117" y="114711"/>
                      <a:pt x="551117" y="70801"/>
                    </a:cubicBezTo>
                    <a:cubicBezTo>
                      <a:pt x="551117" y="49465"/>
                      <a:pt x="543592" y="34415"/>
                      <a:pt x="531305" y="27272"/>
                    </a:cubicBezTo>
                    <a:cubicBezTo>
                      <a:pt x="524542" y="23557"/>
                      <a:pt x="498634" y="8888"/>
                      <a:pt x="492157" y="498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911E997-7017-459B-9AAB-FB26DD9F8805}"/>
                  </a:ext>
                </a:extLst>
              </p:cNvPr>
              <p:cNvSpPr/>
              <p:nvPr/>
            </p:nvSpPr>
            <p:spPr>
              <a:xfrm>
                <a:off x="-3058687" y="4609718"/>
                <a:ext cx="506539" cy="387000"/>
              </a:xfrm>
              <a:custGeom>
                <a:avLst/>
                <a:gdLst>
                  <a:gd name="connsiteX0" fmla="*/ 36195 w 506539"/>
                  <a:gd name="connsiteY0" fmla="*/ 387001 h 387000"/>
                  <a:gd name="connsiteX1" fmla="*/ 0 w 506539"/>
                  <a:gd name="connsiteY1" fmla="*/ 341090 h 387000"/>
                  <a:gd name="connsiteX2" fmla="*/ 70104 w 506539"/>
                  <a:gd name="connsiteY2" fmla="*/ 222504 h 387000"/>
                  <a:gd name="connsiteX3" fmla="*/ 438912 w 506539"/>
                  <a:gd name="connsiteY3" fmla="*/ 9525 h 387000"/>
                  <a:gd name="connsiteX4" fmla="*/ 470440 w 506539"/>
                  <a:gd name="connsiteY4" fmla="*/ 0 h 387000"/>
                  <a:gd name="connsiteX5" fmla="*/ 506539 w 506539"/>
                  <a:gd name="connsiteY5" fmla="*/ 46006 h 387000"/>
                  <a:gd name="connsiteX6" fmla="*/ 436435 w 506539"/>
                  <a:gd name="connsiteY6" fmla="*/ 164592 h 387000"/>
                  <a:gd name="connsiteX7" fmla="*/ 67437 w 506539"/>
                  <a:gd name="connsiteY7" fmla="*/ 377285 h 387000"/>
                  <a:gd name="connsiteX8" fmla="*/ 36195 w 506539"/>
                  <a:gd name="connsiteY8" fmla="*/ 387001 h 38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6539" h="387000">
                    <a:moveTo>
                      <a:pt x="36195" y="387001"/>
                    </a:moveTo>
                    <a:cubicBezTo>
                      <a:pt x="13906" y="387001"/>
                      <a:pt x="0" y="369380"/>
                      <a:pt x="0" y="341090"/>
                    </a:cubicBezTo>
                    <a:cubicBezTo>
                      <a:pt x="0" y="298037"/>
                      <a:pt x="31528" y="244793"/>
                      <a:pt x="70104" y="222504"/>
                    </a:cubicBezTo>
                    <a:lnTo>
                      <a:pt x="438912" y="9525"/>
                    </a:lnTo>
                    <a:cubicBezTo>
                      <a:pt x="448418" y="3677"/>
                      <a:pt x="459286" y="400"/>
                      <a:pt x="470440" y="0"/>
                    </a:cubicBezTo>
                    <a:cubicBezTo>
                      <a:pt x="492728" y="0"/>
                      <a:pt x="506539" y="17621"/>
                      <a:pt x="506539" y="46006"/>
                    </a:cubicBezTo>
                    <a:cubicBezTo>
                      <a:pt x="506539" y="89059"/>
                      <a:pt x="475107" y="142304"/>
                      <a:pt x="436435" y="164592"/>
                    </a:cubicBezTo>
                    <a:lnTo>
                      <a:pt x="67437" y="377285"/>
                    </a:lnTo>
                    <a:cubicBezTo>
                      <a:pt x="58026" y="383153"/>
                      <a:pt x="47272" y="386496"/>
                      <a:pt x="36195" y="38700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7072D05A-CB61-459F-A288-778F176FD067}"/>
                  </a:ext>
                </a:extLst>
              </p:cNvPr>
              <p:cNvSpPr/>
              <p:nvPr/>
            </p:nvSpPr>
            <p:spPr>
              <a:xfrm>
                <a:off x="-3061069" y="4606766"/>
                <a:ext cx="511492" cy="392430"/>
              </a:xfrm>
              <a:custGeom>
                <a:avLst/>
                <a:gdLst>
                  <a:gd name="connsiteX0" fmla="*/ 473011 w 511492"/>
                  <a:gd name="connsiteY0" fmla="*/ 5144 h 392430"/>
                  <a:gd name="connsiteX1" fmla="*/ 473011 w 511492"/>
                  <a:gd name="connsiteY1" fmla="*/ 5144 h 392430"/>
                  <a:gd name="connsiteX2" fmla="*/ 506730 w 511492"/>
                  <a:gd name="connsiteY2" fmla="*/ 48673 h 392430"/>
                  <a:gd name="connsiteX3" fmla="*/ 437769 w 511492"/>
                  <a:gd name="connsiteY3" fmla="*/ 165163 h 392430"/>
                  <a:gd name="connsiteX4" fmla="*/ 68866 w 511492"/>
                  <a:gd name="connsiteY4" fmla="*/ 378619 h 392430"/>
                  <a:gd name="connsiteX5" fmla="*/ 38576 w 511492"/>
                  <a:gd name="connsiteY5" fmla="*/ 388144 h 392430"/>
                  <a:gd name="connsiteX6" fmla="*/ 14478 w 511492"/>
                  <a:gd name="connsiteY6" fmla="*/ 377285 h 392430"/>
                  <a:gd name="connsiteX7" fmla="*/ 4953 w 511492"/>
                  <a:gd name="connsiteY7" fmla="*/ 344614 h 392430"/>
                  <a:gd name="connsiteX8" fmla="*/ 73819 w 511492"/>
                  <a:gd name="connsiteY8" fmla="*/ 228124 h 392430"/>
                  <a:gd name="connsiteX9" fmla="*/ 442722 w 511492"/>
                  <a:gd name="connsiteY9" fmla="*/ 15145 h 392430"/>
                  <a:gd name="connsiteX10" fmla="*/ 473107 w 511492"/>
                  <a:gd name="connsiteY10" fmla="*/ 5620 h 392430"/>
                  <a:gd name="connsiteX11" fmla="*/ 473107 w 511492"/>
                  <a:gd name="connsiteY11" fmla="*/ 762 h 392430"/>
                  <a:gd name="connsiteX12" fmla="*/ 440341 w 511492"/>
                  <a:gd name="connsiteY12" fmla="*/ 10859 h 392430"/>
                  <a:gd name="connsiteX13" fmla="*/ 71342 w 511492"/>
                  <a:gd name="connsiteY13" fmla="*/ 223361 h 392430"/>
                  <a:gd name="connsiteX14" fmla="*/ 0 w 511492"/>
                  <a:gd name="connsiteY14" fmla="*/ 344043 h 392430"/>
                  <a:gd name="connsiteX15" fmla="*/ 38576 w 511492"/>
                  <a:gd name="connsiteY15" fmla="*/ 392430 h 392430"/>
                  <a:gd name="connsiteX16" fmla="*/ 71342 w 511492"/>
                  <a:gd name="connsiteY16" fmla="*/ 382334 h 392430"/>
                  <a:gd name="connsiteX17" fmla="*/ 440246 w 511492"/>
                  <a:gd name="connsiteY17" fmla="*/ 169069 h 392430"/>
                  <a:gd name="connsiteX18" fmla="*/ 511492 w 511492"/>
                  <a:gd name="connsiteY18" fmla="*/ 48387 h 392430"/>
                  <a:gd name="connsiteX19" fmla="*/ 473392 w 511492"/>
                  <a:gd name="connsiteY19" fmla="*/ 0 h 39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1492" h="392430">
                    <a:moveTo>
                      <a:pt x="473011" y="5144"/>
                    </a:moveTo>
                    <a:lnTo>
                      <a:pt x="473011" y="5144"/>
                    </a:lnTo>
                    <a:cubicBezTo>
                      <a:pt x="493776" y="5144"/>
                      <a:pt x="506730" y="21812"/>
                      <a:pt x="506730" y="48673"/>
                    </a:cubicBezTo>
                    <a:cubicBezTo>
                      <a:pt x="506730" y="90964"/>
                      <a:pt x="475774" y="143256"/>
                      <a:pt x="437769" y="165163"/>
                    </a:cubicBezTo>
                    <a:lnTo>
                      <a:pt x="68866" y="378619"/>
                    </a:lnTo>
                    <a:cubicBezTo>
                      <a:pt x="59769" y="384362"/>
                      <a:pt x="49330" y="387648"/>
                      <a:pt x="38576" y="388144"/>
                    </a:cubicBezTo>
                    <a:cubicBezTo>
                      <a:pt x="29299" y="388420"/>
                      <a:pt x="20412" y="384420"/>
                      <a:pt x="14478" y="377285"/>
                    </a:cubicBezTo>
                    <a:cubicBezTo>
                      <a:pt x="7668" y="367798"/>
                      <a:pt x="4305" y="356273"/>
                      <a:pt x="4953" y="344614"/>
                    </a:cubicBezTo>
                    <a:cubicBezTo>
                      <a:pt x="4953" y="302323"/>
                      <a:pt x="35814" y="250031"/>
                      <a:pt x="73819" y="228124"/>
                    </a:cubicBezTo>
                    <a:lnTo>
                      <a:pt x="442722" y="15145"/>
                    </a:lnTo>
                    <a:cubicBezTo>
                      <a:pt x="451847" y="9382"/>
                      <a:pt x="462324" y="6096"/>
                      <a:pt x="473107" y="5620"/>
                    </a:cubicBezTo>
                    <a:moveTo>
                      <a:pt x="473107" y="762"/>
                    </a:moveTo>
                    <a:cubicBezTo>
                      <a:pt x="461496" y="1210"/>
                      <a:pt x="450199" y="4696"/>
                      <a:pt x="440341" y="10859"/>
                    </a:cubicBezTo>
                    <a:lnTo>
                      <a:pt x="71342" y="223361"/>
                    </a:lnTo>
                    <a:cubicBezTo>
                      <a:pt x="31909" y="246031"/>
                      <a:pt x="0" y="300133"/>
                      <a:pt x="0" y="344043"/>
                    </a:cubicBezTo>
                    <a:cubicBezTo>
                      <a:pt x="0" y="374809"/>
                      <a:pt x="15621" y="392430"/>
                      <a:pt x="38576" y="392430"/>
                    </a:cubicBezTo>
                    <a:cubicBezTo>
                      <a:pt x="50187" y="391982"/>
                      <a:pt x="61484" y="388496"/>
                      <a:pt x="71342" y="382334"/>
                    </a:cubicBezTo>
                    <a:lnTo>
                      <a:pt x="440246" y="169069"/>
                    </a:lnTo>
                    <a:cubicBezTo>
                      <a:pt x="479584" y="146304"/>
                      <a:pt x="511492" y="92297"/>
                      <a:pt x="511492" y="48387"/>
                    </a:cubicBezTo>
                    <a:cubicBezTo>
                      <a:pt x="511492" y="17621"/>
                      <a:pt x="495871" y="0"/>
                      <a:pt x="47339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grpSp>
            <p:nvGrpSpPr>
              <p:cNvPr id="213" name="Graphic 3">
                <a:extLst>
                  <a:ext uri="{FF2B5EF4-FFF2-40B4-BE49-F238E27FC236}">
                    <a16:creationId xmlns:a16="http://schemas.microsoft.com/office/drawing/2014/main" id="{3956740E-8F77-4C17-9C80-C9480917FA42}"/>
                  </a:ext>
                </a:extLst>
              </p:cNvPr>
              <p:cNvGrpSpPr/>
              <p:nvPr/>
            </p:nvGrpSpPr>
            <p:grpSpPr>
              <a:xfrm>
                <a:off x="-3009624" y="4652764"/>
                <a:ext cx="424509" cy="302832"/>
                <a:chOff x="-3009624" y="4652764"/>
                <a:chExt cx="424509" cy="302832"/>
              </a:xfrm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D6A4905D-1EAA-4CE0-ADB2-FC8CADD808BF}"/>
                    </a:ext>
                  </a:extLst>
                </p:cNvPr>
                <p:cNvSpPr/>
                <p:nvPr/>
              </p:nvSpPr>
              <p:spPr>
                <a:xfrm>
                  <a:off x="-3009624" y="4852178"/>
                  <a:ext cx="78715" cy="103418"/>
                </a:xfrm>
                <a:custGeom>
                  <a:avLst/>
                  <a:gdLst>
                    <a:gd name="connsiteX0" fmla="*/ 77714 w 78715"/>
                    <a:gd name="connsiteY0" fmla="*/ 25479 h 103418"/>
                    <a:gd name="connsiteX1" fmla="*/ 77714 w 78715"/>
                    <a:gd name="connsiteY1" fmla="*/ 19002 h 103418"/>
                    <a:gd name="connsiteX2" fmla="*/ 65427 w 78715"/>
                    <a:gd name="connsiteY2" fmla="*/ 11858 h 103418"/>
                    <a:gd name="connsiteX3" fmla="*/ 63712 w 78715"/>
                    <a:gd name="connsiteY3" fmla="*/ 11858 h 103418"/>
                    <a:gd name="connsiteX4" fmla="*/ 52377 w 78715"/>
                    <a:gd name="connsiteY4" fmla="*/ 16240 h 103418"/>
                    <a:gd name="connsiteX5" fmla="*/ 48567 w 78715"/>
                    <a:gd name="connsiteY5" fmla="*/ 8334 h 103418"/>
                    <a:gd name="connsiteX6" fmla="*/ 47805 w 78715"/>
                    <a:gd name="connsiteY6" fmla="*/ 7382 h 103418"/>
                    <a:gd name="connsiteX7" fmla="*/ 35423 w 78715"/>
                    <a:gd name="connsiteY7" fmla="*/ 238 h 103418"/>
                    <a:gd name="connsiteX8" fmla="*/ 30279 w 78715"/>
                    <a:gd name="connsiteY8" fmla="*/ 4619 h 103418"/>
                    <a:gd name="connsiteX9" fmla="*/ 22564 w 78715"/>
                    <a:gd name="connsiteY9" fmla="*/ 29860 h 103418"/>
                    <a:gd name="connsiteX10" fmla="*/ 20088 w 78715"/>
                    <a:gd name="connsiteY10" fmla="*/ 33766 h 103418"/>
                    <a:gd name="connsiteX11" fmla="*/ 2847 w 78715"/>
                    <a:gd name="connsiteY11" fmla="*/ 47006 h 103418"/>
                    <a:gd name="connsiteX12" fmla="*/ 1038 w 78715"/>
                    <a:gd name="connsiteY12" fmla="*/ 55673 h 103418"/>
                    <a:gd name="connsiteX13" fmla="*/ 13420 w 78715"/>
                    <a:gd name="connsiteY13" fmla="*/ 64627 h 103418"/>
                    <a:gd name="connsiteX14" fmla="*/ 14372 w 78715"/>
                    <a:gd name="connsiteY14" fmla="*/ 68056 h 103418"/>
                    <a:gd name="connsiteX15" fmla="*/ 11515 w 78715"/>
                    <a:gd name="connsiteY15" fmla="*/ 92630 h 103418"/>
                    <a:gd name="connsiteX16" fmla="*/ 12563 w 78715"/>
                    <a:gd name="connsiteY16" fmla="*/ 96059 h 103418"/>
                    <a:gd name="connsiteX17" fmla="*/ 24945 w 78715"/>
                    <a:gd name="connsiteY17" fmla="*/ 103203 h 103418"/>
                    <a:gd name="connsiteX18" fmla="*/ 28660 w 78715"/>
                    <a:gd name="connsiteY18" fmla="*/ 101584 h 103418"/>
                    <a:gd name="connsiteX19" fmla="*/ 44091 w 78715"/>
                    <a:gd name="connsiteY19" fmla="*/ 81962 h 103418"/>
                    <a:gd name="connsiteX20" fmla="*/ 47139 w 78715"/>
                    <a:gd name="connsiteY20" fmla="*/ 80152 h 103418"/>
                    <a:gd name="connsiteX21" fmla="*/ 62569 w 78715"/>
                    <a:gd name="connsiteY21" fmla="*/ 82057 h 103418"/>
                    <a:gd name="connsiteX22" fmla="*/ 67427 w 78715"/>
                    <a:gd name="connsiteY22" fmla="*/ 74533 h 103418"/>
                    <a:gd name="connsiteX23" fmla="*/ 64474 w 78715"/>
                    <a:gd name="connsiteY23" fmla="*/ 53387 h 103418"/>
                    <a:gd name="connsiteX24" fmla="*/ 65427 w 78715"/>
                    <a:gd name="connsiteY24" fmla="*/ 48910 h 10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715" h="103418">
                      <a:moveTo>
                        <a:pt x="77714" y="25479"/>
                      </a:moveTo>
                      <a:cubicBezTo>
                        <a:pt x="79143" y="22622"/>
                        <a:pt x="78952" y="19764"/>
                        <a:pt x="77714" y="19002"/>
                      </a:cubicBezTo>
                      <a:lnTo>
                        <a:pt x="65427" y="11858"/>
                      </a:lnTo>
                      <a:cubicBezTo>
                        <a:pt x="64893" y="11573"/>
                        <a:pt x="64246" y="11573"/>
                        <a:pt x="63712" y="11858"/>
                      </a:cubicBezTo>
                      <a:lnTo>
                        <a:pt x="52377" y="16240"/>
                      </a:lnTo>
                      <a:lnTo>
                        <a:pt x="48567" y="8334"/>
                      </a:lnTo>
                      <a:cubicBezTo>
                        <a:pt x="48444" y="7934"/>
                        <a:pt x="48177" y="7591"/>
                        <a:pt x="47805" y="7382"/>
                      </a:cubicBezTo>
                      <a:lnTo>
                        <a:pt x="35423" y="238"/>
                      </a:lnTo>
                      <a:cubicBezTo>
                        <a:pt x="33899" y="-715"/>
                        <a:pt x="31327" y="1285"/>
                        <a:pt x="30279" y="4619"/>
                      </a:cubicBezTo>
                      <a:lnTo>
                        <a:pt x="22564" y="29860"/>
                      </a:lnTo>
                      <a:cubicBezTo>
                        <a:pt x="22135" y="31375"/>
                        <a:pt x="21269" y="32727"/>
                        <a:pt x="20088" y="33766"/>
                      </a:cubicBezTo>
                      <a:lnTo>
                        <a:pt x="2847" y="47006"/>
                      </a:lnTo>
                      <a:cubicBezTo>
                        <a:pt x="85" y="49101"/>
                        <a:pt x="-963" y="54244"/>
                        <a:pt x="1038" y="55673"/>
                      </a:cubicBezTo>
                      <a:lnTo>
                        <a:pt x="13420" y="64627"/>
                      </a:lnTo>
                      <a:cubicBezTo>
                        <a:pt x="14277" y="65198"/>
                        <a:pt x="14563" y="66436"/>
                        <a:pt x="14372" y="68056"/>
                      </a:cubicBezTo>
                      <a:lnTo>
                        <a:pt x="11515" y="92630"/>
                      </a:lnTo>
                      <a:cubicBezTo>
                        <a:pt x="11115" y="93878"/>
                        <a:pt x="11534" y="95250"/>
                        <a:pt x="12563" y="96059"/>
                      </a:cubicBezTo>
                      <a:lnTo>
                        <a:pt x="24945" y="103203"/>
                      </a:lnTo>
                      <a:cubicBezTo>
                        <a:pt x="25898" y="103774"/>
                        <a:pt x="27327" y="103203"/>
                        <a:pt x="28660" y="101584"/>
                      </a:cubicBezTo>
                      <a:lnTo>
                        <a:pt x="44091" y="81962"/>
                      </a:lnTo>
                      <a:cubicBezTo>
                        <a:pt x="44748" y="80895"/>
                        <a:pt x="45891" y="80219"/>
                        <a:pt x="47139" y="80152"/>
                      </a:cubicBezTo>
                      <a:lnTo>
                        <a:pt x="62569" y="82057"/>
                      </a:lnTo>
                      <a:cubicBezTo>
                        <a:pt x="65046" y="82057"/>
                        <a:pt x="67903" y="77962"/>
                        <a:pt x="67427" y="74533"/>
                      </a:cubicBezTo>
                      <a:lnTo>
                        <a:pt x="64474" y="53387"/>
                      </a:lnTo>
                      <a:cubicBezTo>
                        <a:pt x="64350" y="51835"/>
                        <a:pt x="64684" y="50282"/>
                        <a:pt x="65427" y="4891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5BAD52E4-487C-424A-9270-DFDB7D8D20A3}"/>
                    </a:ext>
                  </a:extLst>
                </p:cNvPr>
                <p:cNvSpPr/>
                <p:nvPr/>
              </p:nvSpPr>
              <p:spPr>
                <a:xfrm>
                  <a:off x="-2957437" y="4863726"/>
                  <a:ext cx="25336" cy="14154"/>
                </a:xfrm>
                <a:custGeom>
                  <a:avLst/>
                  <a:gdLst>
                    <a:gd name="connsiteX0" fmla="*/ 25337 w 25336"/>
                    <a:gd name="connsiteY0" fmla="*/ 7358 h 14154"/>
                    <a:gd name="connsiteX1" fmla="*/ 23622 w 25336"/>
                    <a:gd name="connsiteY1" fmla="*/ 7358 h 14154"/>
                    <a:gd name="connsiteX2" fmla="*/ 6382 w 25336"/>
                    <a:gd name="connsiteY2" fmla="*/ 13930 h 14154"/>
                    <a:gd name="connsiteX3" fmla="*/ 4048 w 25336"/>
                    <a:gd name="connsiteY3" fmla="*/ 13292 h 14154"/>
                    <a:gd name="connsiteX4" fmla="*/ 3905 w 25336"/>
                    <a:gd name="connsiteY4" fmla="*/ 12978 h 14154"/>
                    <a:gd name="connsiteX5" fmla="*/ 0 w 25336"/>
                    <a:gd name="connsiteY5" fmla="*/ 4596 h 14154"/>
                    <a:gd name="connsiteX6" fmla="*/ 11335 w 25336"/>
                    <a:gd name="connsiteY6" fmla="*/ 214 h 14154"/>
                    <a:gd name="connsiteX7" fmla="*/ 13049 w 25336"/>
                    <a:gd name="connsiteY7" fmla="*/ 214 h 14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336" h="14154">
                      <a:moveTo>
                        <a:pt x="25337" y="7358"/>
                      </a:moveTo>
                      <a:cubicBezTo>
                        <a:pt x="24784" y="7168"/>
                        <a:pt x="24175" y="7168"/>
                        <a:pt x="23622" y="7358"/>
                      </a:cubicBezTo>
                      <a:lnTo>
                        <a:pt x="6382" y="13930"/>
                      </a:lnTo>
                      <a:cubicBezTo>
                        <a:pt x="5563" y="14397"/>
                        <a:pt x="4515" y="14111"/>
                        <a:pt x="4048" y="13292"/>
                      </a:cubicBezTo>
                      <a:cubicBezTo>
                        <a:pt x="3991" y="13187"/>
                        <a:pt x="3943" y="13083"/>
                        <a:pt x="3905" y="12978"/>
                      </a:cubicBezTo>
                      <a:lnTo>
                        <a:pt x="0" y="4596"/>
                      </a:lnTo>
                      <a:lnTo>
                        <a:pt x="11335" y="214"/>
                      </a:lnTo>
                      <a:cubicBezTo>
                        <a:pt x="11868" y="-71"/>
                        <a:pt x="12516" y="-71"/>
                        <a:pt x="13049" y="214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D5C4F241-5BC0-47A4-8FD1-1453E8A69992}"/>
                    </a:ext>
                  </a:extLst>
                </p:cNvPr>
                <p:cNvSpPr/>
                <p:nvPr/>
              </p:nvSpPr>
              <p:spPr>
                <a:xfrm>
                  <a:off x="-3008776" y="4881943"/>
                  <a:ext cx="33908" cy="26574"/>
                </a:xfrm>
                <a:custGeom>
                  <a:avLst/>
                  <a:gdLst>
                    <a:gd name="connsiteX0" fmla="*/ 33909 w 33908"/>
                    <a:gd name="connsiteY0" fmla="*/ 7144 h 26574"/>
                    <a:gd name="connsiteX1" fmla="*/ 31337 w 33908"/>
                    <a:gd name="connsiteY1" fmla="*/ 11049 h 26574"/>
                    <a:gd name="connsiteX2" fmla="*/ 14192 w 33908"/>
                    <a:gd name="connsiteY2" fmla="*/ 24289 h 26574"/>
                    <a:gd name="connsiteX3" fmla="*/ 12287 w 33908"/>
                    <a:gd name="connsiteY3" fmla="*/ 26575 h 26574"/>
                    <a:gd name="connsiteX4" fmla="*/ 0 w 33908"/>
                    <a:gd name="connsiteY4" fmla="*/ 19431 h 26574"/>
                    <a:gd name="connsiteX5" fmla="*/ 1810 w 33908"/>
                    <a:gd name="connsiteY5" fmla="*/ 17145 h 26574"/>
                    <a:gd name="connsiteX6" fmla="*/ 19050 w 33908"/>
                    <a:gd name="connsiteY6" fmla="*/ 3810 h 26574"/>
                    <a:gd name="connsiteX7" fmla="*/ 21527 w 33908"/>
                    <a:gd name="connsiteY7" fmla="*/ 0 h 26574"/>
                    <a:gd name="connsiteX8" fmla="*/ 21527 w 33908"/>
                    <a:gd name="connsiteY8" fmla="*/ 0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908" h="26574">
                      <a:moveTo>
                        <a:pt x="33909" y="7144"/>
                      </a:moveTo>
                      <a:cubicBezTo>
                        <a:pt x="33480" y="8687"/>
                        <a:pt x="32585" y="10049"/>
                        <a:pt x="31337" y="11049"/>
                      </a:cubicBezTo>
                      <a:lnTo>
                        <a:pt x="14192" y="24289"/>
                      </a:lnTo>
                      <a:cubicBezTo>
                        <a:pt x="13411" y="24917"/>
                        <a:pt x="12763" y="25689"/>
                        <a:pt x="12287" y="26575"/>
                      </a:cubicBezTo>
                      <a:lnTo>
                        <a:pt x="0" y="19431"/>
                      </a:lnTo>
                      <a:cubicBezTo>
                        <a:pt x="410" y="18535"/>
                        <a:pt x="1029" y="17745"/>
                        <a:pt x="1810" y="17145"/>
                      </a:cubicBezTo>
                      <a:lnTo>
                        <a:pt x="19050" y="3810"/>
                      </a:lnTo>
                      <a:cubicBezTo>
                        <a:pt x="20250" y="2829"/>
                        <a:pt x="21117" y="1495"/>
                        <a:pt x="21527" y="0"/>
                      </a:cubicBezTo>
                      <a:lnTo>
                        <a:pt x="21527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982E9934-6919-4CEE-BDA4-DFDD4B78CB08}"/>
                    </a:ext>
                  </a:extLst>
                </p:cNvPr>
                <p:cNvSpPr/>
                <p:nvPr/>
              </p:nvSpPr>
              <p:spPr>
                <a:xfrm>
                  <a:off x="-2987250" y="4852082"/>
                  <a:ext cx="25336" cy="37004"/>
                </a:xfrm>
                <a:custGeom>
                  <a:avLst/>
                  <a:gdLst>
                    <a:gd name="connsiteX0" fmla="*/ 25336 w 25336"/>
                    <a:gd name="connsiteY0" fmla="*/ 7381 h 37004"/>
                    <a:gd name="connsiteX1" fmla="*/ 20098 w 25336"/>
                    <a:gd name="connsiteY1" fmla="*/ 11763 h 37004"/>
                    <a:gd name="connsiteX2" fmla="*/ 12382 w 25336"/>
                    <a:gd name="connsiteY2" fmla="*/ 37004 h 37004"/>
                    <a:gd name="connsiteX3" fmla="*/ 0 w 25336"/>
                    <a:gd name="connsiteY3" fmla="*/ 29861 h 37004"/>
                    <a:gd name="connsiteX4" fmla="*/ 7715 w 25336"/>
                    <a:gd name="connsiteY4" fmla="*/ 4619 h 37004"/>
                    <a:gd name="connsiteX5" fmla="*/ 12859 w 25336"/>
                    <a:gd name="connsiteY5" fmla="*/ 238 h 37004"/>
                    <a:gd name="connsiteX6" fmla="*/ 25241 w 25336"/>
                    <a:gd name="connsiteY6" fmla="*/ 7286 h 37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336" h="37004">
                      <a:moveTo>
                        <a:pt x="25336" y="7381"/>
                      </a:moveTo>
                      <a:cubicBezTo>
                        <a:pt x="23717" y="6429"/>
                        <a:pt x="21146" y="8334"/>
                        <a:pt x="20098" y="11763"/>
                      </a:cubicBezTo>
                      <a:lnTo>
                        <a:pt x="12382" y="37004"/>
                      </a:lnTo>
                      <a:lnTo>
                        <a:pt x="0" y="29861"/>
                      </a:lnTo>
                      <a:lnTo>
                        <a:pt x="7715" y="4619"/>
                      </a:lnTo>
                      <a:cubicBezTo>
                        <a:pt x="8763" y="1286"/>
                        <a:pt x="11334" y="-715"/>
                        <a:pt x="12859" y="238"/>
                      </a:cubicBezTo>
                      <a:lnTo>
                        <a:pt x="25241" y="7286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FEE564CA-46D4-4308-9C8B-0491C728E6C7}"/>
                    </a:ext>
                  </a:extLst>
                </p:cNvPr>
                <p:cNvSpPr/>
                <p:nvPr/>
              </p:nvSpPr>
              <p:spPr>
                <a:xfrm>
                  <a:off x="-3009622" y="4901469"/>
                  <a:ext cx="25610" cy="22383"/>
                </a:xfrm>
                <a:custGeom>
                  <a:avLst/>
                  <a:gdLst>
                    <a:gd name="connsiteX0" fmla="*/ 25611 w 25610"/>
                    <a:gd name="connsiteY0" fmla="*/ 22384 h 22383"/>
                    <a:gd name="connsiteX1" fmla="*/ 13419 w 25610"/>
                    <a:gd name="connsiteY1" fmla="*/ 15335 h 22383"/>
                    <a:gd name="connsiteX2" fmla="*/ 13419 w 25610"/>
                    <a:gd name="connsiteY2" fmla="*/ 15335 h 22383"/>
                    <a:gd name="connsiteX3" fmla="*/ 1036 w 25610"/>
                    <a:gd name="connsiteY3" fmla="*/ 6382 h 22383"/>
                    <a:gd name="connsiteX4" fmla="*/ 1036 w 25610"/>
                    <a:gd name="connsiteY4" fmla="*/ 0 h 22383"/>
                    <a:gd name="connsiteX5" fmla="*/ 13323 w 25610"/>
                    <a:gd name="connsiteY5" fmla="*/ 7144 h 22383"/>
                    <a:gd name="connsiteX6" fmla="*/ 13323 w 25610"/>
                    <a:gd name="connsiteY6" fmla="*/ 13525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610" h="22383">
                      <a:moveTo>
                        <a:pt x="25611" y="22384"/>
                      </a:moveTo>
                      <a:lnTo>
                        <a:pt x="13419" y="15335"/>
                      </a:lnTo>
                      <a:lnTo>
                        <a:pt x="13419" y="15335"/>
                      </a:lnTo>
                      <a:lnTo>
                        <a:pt x="1036" y="6382"/>
                      </a:lnTo>
                      <a:cubicBezTo>
                        <a:pt x="-393" y="5334"/>
                        <a:pt x="-297" y="2381"/>
                        <a:pt x="1036" y="0"/>
                      </a:cubicBezTo>
                      <a:lnTo>
                        <a:pt x="13323" y="7144"/>
                      </a:lnTo>
                      <a:cubicBezTo>
                        <a:pt x="12085" y="9525"/>
                        <a:pt x="11895" y="12478"/>
                        <a:pt x="13323" y="1352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E49D5A65-6854-4008-8C21-3FB147AF73C6}"/>
                    </a:ext>
                  </a:extLst>
                </p:cNvPr>
                <p:cNvSpPr/>
                <p:nvPr/>
              </p:nvSpPr>
              <p:spPr>
                <a:xfrm>
                  <a:off x="-2998354" y="4916804"/>
                  <a:ext cx="15401" cy="38481"/>
                </a:xfrm>
                <a:custGeom>
                  <a:avLst/>
                  <a:gdLst>
                    <a:gd name="connsiteX0" fmla="*/ 12342 w 15401"/>
                    <a:gd name="connsiteY0" fmla="*/ 35052 h 38481"/>
                    <a:gd name="connsiteX1" fmla="*/ 13580 w 15401"/>
                    <a:gd name="connsiteY1" fmla="*/ 38481 h 38481"/>
                    <a:gd name="connsiteX2" fmla="*/ 13580 w 15401"/>
                    <a:gd name="connsiteY2" fmla="*/ 38481 h 38481"/>
                    <a:gd name="connsiteX3" fmla="*/ 1198 w 15401"/>
                    <a:gd name="connsiteY3" fmla="*/ 31337 h 38481"/>
                    <a:gd name="connsiteX4" fmla="*/ 150 w 15401"/>
                    <a:gd name="connsiteY4" fmla="*/ 27908 h 38481"/>
                    <a:gd name="connsiteX5" fmla="*/ 3102 w 15401"/>
                    <a:gd name="connsiteY5" fmla="*/ 3334 h 38481"/>
                    <a:gd name="connsiteX6" fmla="*/ 2245 w 15401"/>
                    <a:gd name="connsiteY6" fmla="*/ 0 h 38481"/>
                    <a:gd name="connsiteX7" fmla="*/ 14437 w 15401"/>
                    <a:gd name="connsiteY7" fmla="*/ 7049 h 38481"/>
                    <a:gd name="connsiteX8" fmla="*/ 14437 w 15401"/>
                    <a:gd name="connsiteY8" fmla="*/ 7049 h 38481"/>
                    <a:gd name="connsiteX9" fmla="*/ 15294 w 15401"/>
                    <a:gd name="connsiteY9" fmla="*/ 10287 h 3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401" h="38481">
                      <a:moveTo>
                        <a:pt x="12342" y="35052"/>
                      </a:moveTo>
                      <a:cubicBezTo>
                        <a:pt x="12342" y="36862"/>
                        <a:pt x="12342" y="38100"/>
                        <a:pt x="13580" y="38481"/>
                      </a:cubicBezTo>
                      <a:lnTo>
                        <a:pt x="13580" y="38481"/>
                      </a:lnTo>
                      <a:lnTo>
                        <a:pt x="1198" y="31337"/>
                      </a:lnTo>
                      <a:cubicBezTo>
                        <a:pt x="169" y="30528"/>
                        <a:pt x="-250" y="29156"/>
                        <a:pt x="150" y="27908"/>
                      </a:cubicBezTo>
                      <a:lnTo>
                        <a:pt x="3102" y="3334"/>
                      </a:lnTo>
                      <a:cubicBezTo>
                        <a:pt x="3293" y="2153"/>
                        <a:pt x="2988" y="943"/>
                        <a:pt x="2245" y="0"/>
                      </a:cubicBezTo>
                      <a:lnTo>
                        <a:pt x="14437" y="7049"/>
                      </a:lnTo>
                      <a:lnTo>
                        <a:pt x="14437" y="7049"/>
                      </a:lnTo>
                      <a:cubicBezTo>
                        <a:pt x="15266" y="7906"/>
                        <a:pt x="15590" y="9135"/>
                        <a:pt x="15294" y="10287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F7013A8A-9E4E-4598-94F7-049BD5984917}"/>
                    </a:ext>
                  </a:extLst>
                </p:cNvPr>
                <p:cNvSpPr/>
                <p:nvPr/>
              </p:nvSpPr>
              <p:spPr>
                <a:xfrm>
                  <a:off x="-2997457" y="4859224"/>
                  <a:ext cx="66558" cy="96260"/>
                </a:xfrm>
                <a:custGeom>
                  <a:avLst/>
                  <a:gdLst>
                    <a:gd name="connsiteX0" fmla="*/ 36211 w 66558"/>
                    <a:gd name="connsiteY0" fmla="*/ 1192 h 96260"/>
                    <a:gd name="connsiteX1" fmla="*/ 43926 w 66558"/>
                    <a:gd name="connsiteY1" fmla="*/ 17480 h 96260"/>
                    <a:gd name="connsiteX2" fmla="*/ 46383 w 66558"/>
                    <a:gd name="connsiteY2" fmla="*/ 18575 h 96260"/>
                    <a:gd name="connsiteX3" fmla="*/ 46498 w 66558"/>
                    <a:gd name="connsiteY3" fmla="*/ 18528 h 96260"/>
                    <a:gd name="connsiteX4" fmla="*/ 63643 w 66558"/>
                    <a:gd name="connsiteY4" fmla="*/ 11860 h 96260"/>
                    <a:gd name="connsiteX5" fmla="*/ 65548 w 66558"/>
                    <a:gd name="connsiteY5" fmla="*/ 18433 h 96260"/>
                    <a:gd name="connsiteX6" fmla="*/ 53070 w 66558"/>
                    <a:gd name="connsiteY6" fmla="*/ 41769 h 96260"/>
                    <a:gd name="connsiteX7" fmla="*/ 52118 w 66558"/>
                    <a:gd name="connsiteY7" fmla="*/ 46245 h 96260"/>
                    <a:gd name="connsiteX8" fmla="*/ 55070 w 66558"/>
                    <a:gd name="connsiteY8" fmla="*/ 67391 h 96260"/>
                    <a:gd name="connsiteX9" fmla="*/ 50212 w 66558"/>
                    <a:gd name="connsiteY9" fmla="*/ 74916 h 96260"/>
                    <a:gd name="connsiteX10" fmla="*/ 34782 w 66558"/>
                    <a:gd name="connsiteY10" fmla="*/ 73011 h 96260"/>
                    <a:gd name="connsiteX11" fmla="*/ 31734 w 66558"/>
                    <a:gd name="connsiteY11" fmla="*/ 74820 h 96260"/>
                    <a:gd name="connsiteX12" fmla="*/ 16303 w 66558"/>
                    <a:gd name="connsiteY12" fmla="*/ 94442 h 96260"/>
                    <a:gd name="connsiteX13" fmla="*/ 11446 w 66558"/>
                    <a:gd name="connsiteY13" fmla="*/ 92632 h 96260"/>
                    <a:gd name="connsiteX14" fmla="*/ 14398 w 66558"/>
                    <a:gd name="connsiteY14" fmla="*/ 68058 h 96260"/>
                    <a:gd name="connsiteX15" fmla="*/ 13446 w 66558"/>
                    <a:gd name="connsiteY15" fmla="*/ 64629 h 96260"/>
                    <a:gd name="connsiteX16" fmla="*/ 968 w 66558"/>
                    <a:gd name="connsiteY16" fmla="*/ 55675 h 96260"/>
                    <a:gd name="connsiteX17" fmla="*/ 2873 w 66558"/>
                    <a:gd name="connsiteY17" fmla="*/ 47008 h 96260"/>
                    <a:gd name="connsiteX18" fmla="*/ 20018 w 66558"/>
                    <a:gd name="connsiteY18" fmla="*/ 33768 h 96260"/>
                    <a:gd name="connsiteX19" fmla="*/ 22590 w 66558"/>
                    <a:gd name="connsiteY19" fmla="*/ 29863 h 96260"/>
                    <a:gd name="connsiteX20" fmla="*/ 30305 w 66558"/>
                    <a:gd name="connsiteY20" fmla="*/ 4621 h 96260"/>
                    <a:gd name="connsiteX21" fmla="*/ 36211 w 66558"/>
                    <a:gd name="connsiteY21" fmla="*/ 1192 h 96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58" h="96260">
                      <a:moveTo>
                        <a:pt x="36211" y="1192"/>
                      </a:moveTo>
                      <a:lnTo>
                        <a:pt x="43926" y="17480"/>
                      </a:lnTo>
                      <a:cubicBezTo>
                        <a:pt x="44307" y="18461"/>
                        <a:pt x="45402" y="18956"/>
                        <a:pt x="46383" y="18575"/>
                      </a:cubicBezTo>
                      <a:cubicBezTo>
                        <a:pt x="46421" y="18556"/>
                        <a:pt x="46460" y="18547"/>
                        <a:pt x="46498" y="18528"/>
                      </a:cubicBezTo>
                      <a:lnTo>
                        <a:pt x="63643" y="11860"/>
                      </a:lnTo>
                      <a:cubicBezTo>
                        <a:pt x="66405" y="10813"/>
                        <a:pt x="67548" y="14718"/>
                        <a:pt x="65548" y="18433"/>
                      </a:cubicBezTo>
                      <a:lnTo>
                        <a:pt x="53070" y="41769"/>
                      </a:lnTo>
                      <a:cubicBezTo>
                        <a:pt x="52327" y="43140"/>
                        <a:pt x="51994" y="44693"/>
                        <a:pt x="52118" y="46245"/>
                      </a:cubicBezTo>
                      <a:lnTo>
                        <a:pt x="55070" y="67391"/>
                      </a:lnTo>
                      <a:cubicBezTo>
                        <a:pt x="55546" y="70820"/>
                        <a:pt x="52689" y="75202"/>
                        <a:pt x="50212" y="74916"/>
                      </a:cubicBezTo>
                      <a:lnTo>
                        <a:pt x="34782" y="73011"/>
                      </a:lnTo>
                      <a:cubicBezTo>
                        <a:pt x="33534" y="73078"/>
                        <a:pt x="32391" y="73754"/>
                        <a:pt x="31734" y="74820"/>
                      </a:cubicBezTo>
                      <a:lnTo>
                        <a:pt x="16303" y="94442"/>
                      </a:lnTo>
                      <a:cubicBezTo>
                        <a:pt x="13827" y="97585"/>
                        <a:pt x="10969" y="96442"/>
                        <a:pt x="11446" y="92632"/>
                      </a:cubicBezTo>
                      <a:lnTo>
                        <a:pt x="14398" y="68058"/>
                      </a:lnTo>
                      <a:cubicBezTo>
                        <a:pt x="14684" y="66829"/>
                        <a:pt x="14322" y="65534"/>
                        <a:pt x="13446" y="64629"/>
                      </a:cubicBezTo>
                      <a:lnTo>
                        <a:pt x="968" y="55675"/>
                      </a:lnTo>
                      <a:cubicBezTo>
                        <a:pt x="-937" y="54247"/>
                        <a:pt x="111" y="49103"/>
                        <a:pt x="2873" y="47008"/>
                      </a:cubicBezTo>
                      <a:lnTo>
                        <a:pt x="20018" y="33768"/>
                      </a:lnTo>
                      <a:cubicBezTo>
                        <a:pt x="21266" y="32768"/>
                        <a:pt x="22161" y="31406"/>
                        <a:pt x="22590" y="29863"/>
                      </a:cubicBezTo>
                      <a:lnTo>
                        <a:pt x="30305" y="4621"/>
                      </a:lnTo>
                      <a:cubicBezTo>
                        <a:pt x="31544" y="621"/>
                        <a:pt x="34782" y="-1475"/>
                        <a:pt x="36211" y="1192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2FD5B1E-E071-4FB9-B69F-630F00676456}"/>
                    </a:ext>
                  </a:extLst>
                </p:cNvPr>
                <p:cNvSpPr/>
                <p:nvPr/>
              </p:nvSpPr>
              <p:spPr>
                <a:xfrm>
                  <a:off x="-2997457" y="4859224"/>
                  <a:ext cx="66558" cy="96260"/>
                </a:xfrm>
                <a:custGeom>
                  <a:avLst/>
                  <a:gdLst>
                    <a:gd name="connsiteX0" fmla="*/ 36211 w 66558"/>
                    <a:gd name="connsiteY0" fmla="*/ 1192 h 96260"/>
                    <a:gd name="connsiteX1" fmla="*/ 43926 w 66558"/>
                    <a:gd name="connsiteY1" fmla="*/ 17480 h 96260"/>
                    <a:gd name="connsiteX2" fmla="*/ 46383 w 66558"/>
                    <a:gd name="connsiteY2" fmla="*/ 18575 h 96260"/>
                    <a:gd name="connsiteX3" fmla="*/ 46498 w 66558"/>
                    <a:gd name="connsiteY3" fmla="*/ 18528 h 96260"/>
                    <a:gd name="connsiteX4" fmla="*/ 63643 w 66558"/>
                    <a:gd name="connsiteY4" fmla="*/ 11860 h 96260"/>
                    <a:gd name="connsiteX5" fmla="*/ 65548 w 66558"/>
                    <a:gd name="connsiteY5" fmla="*/ 18433 h 96260"/>
                    <a:gd name="connsiteX6" fmla="*/ 53070 w 66558"/>
                    <a:gd name="connsiteY6" fmla="*/ 41769 h 96260"/>
                    <a:gd name="connsiteX7" fmla="*/ 52118 w 66558"/>
                    <a:gd name="connsiteY7" fmla="*/ 46245 h 96260"/>
                    <a:gd name="connsiteX8" fmla="*/ 55070 w 66558"/>
                    <a:gd name="connsiteY8" fmla="*/ 67391 h 96260"/>
                    <a:gd name="connsiteX9" fmla="*/ 50212 w 66558"/>
                    <a:gd name="connsiteY9" fmla="*/ 74916 h 96260"/>
                    <a:gd name="connsiteX10" fmla="*/ 34782 w 66558"/>
                    <a:gd name="connsiteY10" fmla="*/ 73011 h 96260"/>
                    <a:gd name="connsiteX11" fmla="*/ 31734 w 66558"/>
                    <a:gd name="connsiteY11" fmla="*/ 74820 h 96260"/>
                    <a:gd name="connsiteX12" fmla="*/ 16303 w 66558"/>
                    <a:gd name="connsiteY12" fmla="*/ 94442 h 96260"/>
                    <a:gd name="connsiteX13" fmla="*/ 11446 w 66558"/>
                    <a:gd name="connsiteY13" fmla="*/ 92632 h 96260"/>
                    <a:gd name="connsiteX14" fmla="*/ 14398 w 66558"/>
                    <a:gd name="connsiteY14" fmla="*/ 68058 h 96260"/>
                    <a:gd name="connsiteX15" fmla="*/ 13446 w 66558"/>
                    <a:gd name="connsiteY15" fmla="*/ 64629 h 96260"/>
                    <a:gd name="connsiteX16" fmla="*/ 968 w 66558"/>
                    <a:gd name="connsiteY16" fmla="*/ 55675 h 96260"/>
                    <a:gd name="connsiteX17" fmla="*/ 2873 w 66558"/>
                    <a:gd name="connsiteY17" fmla="*/ 47008 h 96260"/>
                    <a:gd name="connsiteX18" fmla="*/ 20018 w 66558"/>
                    <a:gd name="connsiteY18" fmla="*/ 33768 h 96260"/>
                    <a:gd name="connsiteX19" fmla="*/ 22590 w 66558"/>
                    <a:gd name="connsiteY19" fmla="*/ 29863 h 96260"/>
                    <a:gd name="connsiteX20" fmla="*/ 30305 w 66558"/>
                    <a:gd name="connsiteY20" fmla="*/ 4621 h 96260"/>
                    <a:gd name="connsiteX21" fmla="*/ 36211 w 66558"/>
                    <a:gd name="connsiteY21" fmla="*/ 1192 h 96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58" h="96260">
                      <a:moveTo>
                        <a:pt x="36211" y="1192"/>
                      </a:moveTo>
                      <a:lnTo>
                        <a:pt x="43926" y="17480"/>
                      </a:lnTo>
                      <a:cubicBezTo>
                        <a:pt x="44307" y="18461"/>
                        <a:pt x="45402" y="18956"/>
                        <a:pt x="46383" y="18575"/>
                      </a:cubicBezTo>
                      <a:cubicBezTo>
                        <a:pt x="46421" y="18556"/>
                        <a:pt x="46460" y="18547"/>
                        <a:pt x="46498" y="18528"/>
                      </a:cubicBezTo>
                      <a:lnTo>
                        <a:pt x="63643" y="11860"/>
                      </a:lnTo>
                      <a:cubicBezTo>
                        <a:pt x="66405" y="10813"/>
                        <a:pt x="67548" y="14718"/>
                        <a:pt x="65548" y="18433"/>
                      </a:cubicBezTo>
                      <a:lnTo>
                        <a:pt x="53070" y="41769"/>
                      </a:lnTo>
                      <a:cubicBezTo>
                        <a:pt x="52327" y="43140"/>
                        <a:pt x="51994" y="44693"/>
                        <a:pt x="52118" y="46245"/>
                      </a:cubicBezTo>
                      <a:lnTo>
                        <a:pt x="55070" y="67391"/>
                      </a:lnTo>
                      <a:cubicBezTo>
                        <a:pt x="55546" y="70820"/>
                        <a:pt x="52689" y="75202"/>
                        <a:pt x="50212" y="74916"/>
                      </a:cubicBezTo>
                      <a:lnTo>
                        <a:pt x="34782" y="73011"/>
                      </a:lnTo>
                      <a:cubicBezTo>
                        <a:pt x="33534" y="73078"/>
                        <a:pt x="32391" y="73754"/>
                        <a:pt x="31734" y="74820"/>
                      </a:cubicBezTo>
                      <a:lnTo>
                        <a:pt x="16303" y="94442"/>
                      </a:lnTo>
                      <a:cubicBezTo>
                        <a:pt x="13827" y="97585"/>
                        <a:pt x="10969" y="96442"/>
                        <a:pt x="11446" y="92632"/>
                      </a:cubicBezTo>
                      <a:lnTo>
                        <a:pt x="14398" y="68058"/>
                      </a:lnTo>
                      <a:cubicBezTo>
                        <a:pt x="14684" y="66829"/>
                        <a:pt x="14322" y="65534"/>
                        <a:pt x="13446" y="64629"/>
                      </a:cubicBezTo>
                      <a:lnTo>
                        <a:pt x="968" y="55675"/>
                      </a:lnTo>
                      <a:cubicBezTo>
                        <a:pt x="-937" y="54247"/>
                        <a:pt x="111" y="49103"/>
                        <a:pt x="2873" y="47008"/>
                      </a:cubicBezTo>
                      <a:lnTo>
                        <a:pt x="20018" y="33768"/>
                      </a:lnTo>
                      <a:cubicBezTo>
                        <a:pt x="21266" y="32768"/>
                        <a:pt x="22161" y="31406"/>
                        <a:pt x="22590" y="29863"/>
                      </a:cubicBezTo>
                      <a:lnTo>
                        <a:pt x="30305" y="4621"/>
                      </a:lnTo>
                      <a:cubicBezTo>
                        <a:pt x="31544" y="621"/>
                        <a:pt x="34782" y="-1475"/>
                        <a:pt x="36211" y="119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BFBBC7C7-4B77-4C0C-AB08-B93ADD66B2C1}"/>
                    </a:ext>
                  </a:extLst>
                </p:cNvPr>
                <p:cNvSpPr/>
                <p:nvPr/>
              </p:nvSpPr>
              <p:spPr>
                <a:xfrm>
                  <a:off x="-2923300" y="4802020"/>
                  <a:ext cx="78820" cy="103475"/>
                </a:xfrm>
                <a:custGeom>
                  <a:avLst/>
                  <a:gdLst>
                    <a:gd name="connsiteX0" fmla="*/ 77782 w 78820"/>
                    <a:gd name="connsiteY0" fmla="*/ 25726 h 103475"/>
                    <a:gd name="connsiteX1" fmla="*/ 77782 w 78820"/>
                    <a:gd name="connsiteY1" fmla="*/ 19249 h 103475"/>
                    <a:gd name="connsiteX2" fmla="*/ 65400 w 78820"/>
                    <a:gd name="connsiteY2" fmla="*/ 11915 h 103475"/>
                    <a:gd name="connsiteX3" fmla="*/ 63685 w 78820"/>
                    <a:gd name="connsiteY3" fmla="*/ 11915 h 103475"/>
                    <a:gd name="connsiteX4" fmla="*/ 52350 w 78820"/>
                    <a:gd name="connsiteY4" fmla="*/ 16296 h 103475"/>
                    <a:gd name="connsiteX5" fmla="*/ 48635 w 78820"/>
                    <a:gd name="connsiteY5" fmla="*/ 8295 h 103475"/>
                    <a:gd name="connsiteX6" fmla="*/ 47778 w 78820"/>
                    <a:gd name="connsiteY6" fmla="*/ 7342 h 103475"/>
                    <a:gd name="connsiteX7" fmla="*/ 35491 w 78820"/>
                    <a:gd name="connsiteY7" fmla="*/ 199 h 103475"/>
                    <a:gd name="connsiteX8" fmla="*/ 30252 w 78820"/>
                    <a:gd name="connsiteY8" fmla="*/ 4580 h 103475"/>
                    <a:gd name="connsiteX9" fmla="*/ 22632 w 78820"/>
                    <a:gd name="connsiteY9" fmla="*/ 29917 h 103475"/>
                    <a:gd name="connsiteX10" fmla="*/ 20060 w 78820"/>
                    <a:gd name="connsiteY10" fmla="*/ 33727 h 103475"/>
                    <a:gd name="connsiteX11" fmla="*/ 2916 w 78820"/>
                    <a:gd name="connsiteY11" fmla="*/ 47062 h 103475"/>
                    <a:gd name="connsiteX12" fmla="*/ 1010 w 78820"/>
                    <a:gd name="connsiteY12" fmla="*/ 55634 h 103475"/>
                    <a:gd name="connsiteX13" fmla="*/ 13488 w 78820"/>
                    <a:gd name="connsiteY13" fmla="*/ 64683 h 103475"/>
                    <a:gd name="connsiteX14" fmla="*/ 14441 w 78820"/>
                    <a:gd name="connsiteY14" fmla="*/ 68017 h 103475"/>
                    <a:gd name="connsiteX15" fmla="*/ 11488 w 78820"/>
                    <a:gd name="connsiteY15" fmla="*/ 92591 h 103475"/>
                    <a:gd name="connsiteX16" fmla="*/ 12631 w 78820"/>
                    <a:gd name="connsiteY16" fmla="*/ 96116 h 103475"/>
                    <a:gd name="connsiteX17" fmla="*/ 24918 w 78820"/>
                    <a:gd name="connsiteY17" fmla="*/ 103259 h 103475"/>
                    <a:gd name="connsiteX18" fmla="*/ 28728 w 78820"/>
                    <a:gd name="connsiteY18" fmla="*/ 101640 h 103475"/>
                    <a:gd name="connsiteX19" fmla="*/ 44064 w 78820"/>
                    <a:gd name="connsiteY19" fmla="*/ 81923 h 103475"/>
                    <a:gd name="connsiteX20" fmla="*/ 47207 w 78820"/>
                    <a:gd name="connsiteY20" fmla="*/ 80209 h 103475"/>
                    <a:gd name="connsiteX21" fmla="*/ 62637 w 78820"/>
                    <a:gd name="connsiteY21" fmla="*/ 82114 h 103475"/>
                    <a:gd name="connsiteX22" fmla="*/ 67400 w 78820"/>
                    <a:gd name="connsiteY22" fmla="*/ 74589 h 103475"/>
                    <a:gd name="connsiteX23" fmla="*/ 64447 w 78820"/>
                    <a:gd name="connsiteY23" fmla="*/ 53443 h 103475"/>
                    <a:gd name="connsiteX24" fmla="*/ 65495 w 78820"/>
                    <a:gd name="connsiteY24" fmla="*/ 48967 h 10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820" h="103475">
                      <a:moveTo>
                        <a:pt x="77782" y="25726"/>
                      </a:moveTo>
                      <a:cubicBezTo>
                        <a:pt x="79306" y="22964"/>
                        <a:pt x="79020" y="20106"/>
                        <a:pt x="77782" y="19249"/>
                      </a:cubicBezTo>
                      <a:lnTo>
                        <a:pt x="65400" y="11915"/>
                      </a:lnTo>
                      <a:cubicBezTo>
                        <a:pt x="64857" y="11667"/>
                        <a:pt x="64228" y="11667"/>
                        <a:pt x="63685" y="11915"/>
                      </a:cubicBezTo>
                      <a:lnTo>
                        <a:pt x="52350" y="16296"/>
                      </a:lnTo>
                      <a:lnTo>
                        <a:pt x="48635" y="8295"/>
                      </a:lnTo>
                      <a:cubicBezTo>
                        <a:pt x="48483" y="7876"/>
                        <a:pt x="48178" y="7533"/>
                        <a:pt x="47778" y="7342"/>
                      </a:cubicBezTo>
                      <a:lnTo>
                        <a:pt x="35491" y="199"/>
                      </a:lnTo>
                      <a:cubicBezTo>
                        <a:pt x="33872" y="-659"/>
                        <a:pt x="31300" y="1342"/>
                        <a:pt x="30252" y="4580"/>
                      </a:cubicBezTo>
                      <a:lnTo>
                        <a:pt x="22632" y="29917"/>
                      </a:lnTo>
                      <a:cubicBezTo>
                        <a:pt x="22175" y="31412"/>
                        <a:pt x="21280" y="32746"/>
                        <a:pt x="20060" y="33727"/>
                      </a:cubicBezTo>
                      <a:lnTo>
                        <a:pt x="2916" y="47062"/>
                      </a:lnTo>
                      <a:cubicBezTo>
                        <a:pt x="153" y="49157"/>
                        <a:pt x="-990" y="54206"/>
                        <a:pt x="1010" y="55634"/>
                      </a:cubicBezTo>
                      <a:lnTo>
                        <a:pt x="13488" y="64683"/>
                      </a:lnTo>
                      <a:cubicBezTo>
                        <a:pt x="14365" y="65550"/>
                        <a:pt x="14726" y="66817"/>
                        <a:pt x="14441" y="68017"/>
                      </a:cubicBezTo>
                      <a:lnTo>
                        <a:pt x="11488" y="92591"/>
                      </a:lnTo>
                      <a:cubicBezTo>
                        <a:pt x="11488" y="94401"/>
                        <a:pt x="11488" y="95639"/>
                        <a:pt x="12631" y="96116"/>
                      </a:cubicBezTo>
                      <a:lnTo>
                        <a:pt x="24918" y="103259"/>
                      </a:lnTo>
                      <a:cubicBezTo>
                        <a:pt x="25966" y="103831"/>
                        <a:pt x="27395" y="103259"/>
                        <a:pt x="28728" y="101640"/>
                      </a:cubicBezTo>
                      <a:lnTo>
                        <a:pt x="44064" y="81923"/>
                      </a:lnTo>
                      <a:cubicBezTo>
                        <a:pt x="45111" y="80685"/>
                        <a:pt x="46254" y="80018"/>
                        <a:pt x="47207" y="80209"/>
                      </a:cubicBezTo>
                      <a:lnTo>
                        <a:pt x="62637" y="82114"/>
                      </a:lnTo>
                      <a:cubicBezTo>
                        <a:pt x="65018" y="82114"/>
                        <a:pt x="67876" y="77923"/>
                        <a:pt x="67400" y="74589"/>
                      </a:cubicBezTo>
                      <a:lnTo>
                        <a:pt x="64447" y="53443"/>
                      </a:lnTo>
                      <a:cubicBezTo>
                        <a:pt x="64342" y="51882"/>
                        <a:pt x="64714" y="50319"/>
                        <a:pt x="65495" y="48967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0B8BA041-5659-41E1-A059-D7F2CEA24163}"/>
                    </a:ext>
                  </a:extLst>
                </p:cNvPr>
                <p:cNvSpPr/>
                <p:nvPr/>
              </p:nvSpPr>
              <p:spPr>
                <a:xfrm>
                  <a:off x="-2871045" y="4813911"/>
                  <a:ext cx="25431" cy="14154"/>
                </a:xfrm>
                <a:custGeom>
                  <a:avLst/>
                  <a:gdLst>
                    <a:gd name="connsiteX0" fmla="*/ 25432 w 25431"/>
                    <a:gd name="connsiteY0" fmla="*/ 7358 h 14154"/>
                    <a:gd name="connsiteX1" fmla="*/ 23717 w 25431"/>
                    <a:gd name="connsiteY1" fmla="*/ 7358 h 14154"/>
                    <a:gd name="connsiteX2" fmla="*/ 6477 w 25431"/>
                    <a:gd name="connsiteY2" fmla="*/ 13930 h 14154"/>
                    <a:gd name="connsiteX3" fmla="*/ 4143 w 25431"/>
                    <a:gd name="connsiteY3" fmla="*/ 13292 h 14154"/>
                    <a:gd name="connsiteX4" fmla="*/ 4001 w 25431"/>
                    <a:gd name="connsiteY4" fmla="*/ 12978 h 14154"/>
                    <a:gd name="connsiteX5" fmla="*/ 0 w 25431"/>
                    <a:gd name="connsiteY5" fmla="*/ 4501 h 14154"/>
                    <a:gd name="connsiteX6" fmla="*/ 11335 w 25431"/>
                    <a:gd name="connsiteY6" fmla="*/ 214 h 14154"/>
                    <a:gd name="connsiteX7" fmla="*/ 13049 w 25431"/>
                    <a:gd name="connsiteY7" fmla="*/ 214 h 14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1" h="14154">
                      <a:moveTo>
                        <a:pt x="25432" y="7358"/>
                      </a:moveTo>
                      <a:cubicBezTo>
                        <a:pt x="24889" y="7110"/>
                        <a:pt x="24260" y="7110"/>
                        <a:pt x="23717" y="7358"/>
                      </a:cubicBezTo>
                      <a:lnTo>
                        <a:pt x="6477" y="13930"/>
                      </a:lnTo>
                      <a:cubicBezTo>
                        <a:pt x="5658" y="14397"/>
                        <a:pt x="4610" y="14111"/>
                        <a:pt x="4143" y="13292"/>
                      </a:cubicBezTo>
                      <a:cubicBezTo>
                        <a:pt x="4086" y="13187"/>
                        <a:pt x="4039" y="13083"/>
                        <a:pt x="4001" y="12978"/>
                      </a:cubicBezTo>
                      <a:lnTo>
                        <a:pt x="0" y="4501"/>
                      </a:lnTo>
                      <a:lnTo>
                        <a:pt x="11335" y="214"/>
                      </a:lnTo>
                      <a:cubicBezTo>
                        <a:pt x="11868" y="-71"/>
                        <a:pt x="12516" y="-71"/>
                        <a:pt x="13049" y="214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E5D0034E-10C9-444A-8649-77F82C0D4A2B}"/>
                    </a:ext>
                  </a:extLst>
                </p:cNvPr>
                <p:cNvSpPr/>
                <p:nvPr/>
              </p:nvSpPr>
              <p:spPr>
                <a:xfrm>
                  <a:off x="-2922385" y="4832127"/>
                  <a:ext cx="34004" cy="26574"/>
                </a:xfrm>
                <a:custGeom>
                  <a:avLst/>
                  <a:gdLst>
                    <a:gd name="connsiteX0" fmla="*/ 34004 w 34004"/>
                    <a:gd name="connsiteY0" fmla="*/ 7048 h 26574"/>
                    <a:gd name="connsiteX1" fmla="*/ 31432 w 34004"/>
                    <a:gd name="connsiteY1" fmla="*/ 10954 h 26574"/>
                    <a:gd name="connsiteX2" fmla="*/ 14192 w 34004"/>
                    <a:gd name="connsiteY2" fmla="*/ 24289 h 26574"/>
                    <a:gd name="connsiteX3" fmla="*/ 12382 w 34004"/>
                    <a:gd name="connsiteY3" fmla="*/ 26575 h 26574"/>
                    <a:gd name="connsiteX4" fmla="*/ 0 w 34004"/>
                    <a:gd name="connsiteY4" fmla="*/ 19431 h 26574"/>
                    <a:gd name="connsiteX5" fmla="*/ 1905 w 34004"/>
                    <a:gd name="connsiteY5" fmla="*/ 17145 h 26574"/>
                    <a:gd name="connsiteX6" fmla="*/ 19050 w 34004"/>
                    <a:gd name="connsiteY6" fmla="*/ 3810 h 26574"/>
                    <a:gd name="connsiteX7" fmla="*/ 21622 w 34004"/>
                    <a:gd name="connsiteY7" fmla="*/ 0 h 26574"/>
                    <a:gd name="connsiteX8" fmla="*/ 21622 w 34004"/>
                    <a:gd name="connsiteY8" fmla="*/ 0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004" h="26574">
                      <a:moveTo>
                        <a:pt x="34004" y="7048"/>
                      </a:moveTo>
                      <a:cubicBezTo>
                        <a:pt x="33480" y="8544"/>
                        <a:pt x="32604" y="9887"/>
                        <a:pt x="31432" y="10954"/>
                      </a:cubicBezTo>
                      <a:lnTo>
                        <a:pt x="14192" y="24289"/>
                      </a:lnTo>
                      <a:cubicBezTo>
                        <a:pt x="13411" y="24898"/>
                        <a:pt x="12792" y="25679"/>
                        <a:pt x="12382" y="26575"/>
                      </a:cubicBezTo>
                      <a:lnTo>
                        <a:pt x="0" y="19431"/>
                      </a:lnTo>
                      <a:cubicBezTo>
                        <a:pt x="476" y="18545"/>
                        <a:pt x="1124" y="17774"/>
                        <a:pt x="1905" y="17145"/>
                      </a:cubicBezTo>
                      <a:lnTo>
                        <a:pt x="19050" y="3810"/>
                      </a:lnTo>
                      <a:cubicBezTo>
                        <a:pt x="20298" y="2848"/>
                        <a:pt x="21193" y="1514"/>
                        <a:pt x="21622" y="0"/>
                      </a:cubicBezTo>
                      <a:lnTo>
                        <a:pt x="21622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FF17F463-083B-4947-905D-A5DE7EA97C6A}"/>
                    </a:ext>
                  </a:extLst>
                </p:cNvPr>
                <p:cNvSpPr/>
                <p:nvPr/>
              </p:nvSpPr>
              <p:spPr>
                <a:xfrm>
                  <a:off x="-2900763" y="4802211"/>
                  <a:ext cx="25241" cy="36965"/>
                </a:xfrm>
                <a:custGeom>
                  <a:avLst/>
                  <a:gdLst>
                    <a:gd name="connsiteX0" fmla="*/ 25241 w 25241"/>
                    <a:gd name="connsiteY0" fmla="*/ 7438 h 36965"/>
                    <a:gd name="connsiteX1" fmla="*/ 20003 w 25241"/>
                    <a:gd name="connsiteY1" fmla="*/ 11724 h 36965"/>
                    <a:gd name="connsiteX2" fmla="*/ 12382 w 25241"/>
                    <a:gd name="connsiteY2" fmla="*/ 36965 h 36965"/>
                    <a:gd name="connsiteX3" fmla="*/ 0 w 25241"/>
                    <a:gd name="connsiteY3" fmla="*/ 29821 h 36965"/>
                    <a:gd name="connsiteX4" fmla="*/ 7715 w 25241"/>
                    <a:gd name="connsiteY4" fmla="*/ 4580 h 36965"/>
                    <a:gd name="connsiteX5" fmla="*/ 12859 w 25241"/>
                    <a:gd name="connsiteY5" fmla="*/ 199 h 36965"/>
                    <a:gd name="connsiteX6" fmla="*/ 25146 w 25241"/>
                    <a:gd name="connsiteY6" fmla="*/ 7342 h 36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41" h="36965">
                      <a:moveTo>
                        <a:pt x="25241" y="7438"/>
                      </a:moveTo>
                      <a:cubicBezTo>
                        <a:pt x="23717" y="6390"/>
                        <a:pt x="21050" y="8390"/>
                        <a:pt x="20003" y="11724"/>
                      </a:cubicBezTo>
                      <a:lnTo>
                        <a:pt x="12382" y="36965"/>
                      </a:lnTo>
                      <a:lnTo>
                        <a:pt x="0" y="29821"/>
                      </a:lnTo>
                      <a:lnTo>
                        <a:pt x="7715" y="4580"/>
                      </a:lnTo>
                      <a:cubicBezTo>
                        <a:pt x="8668" y="1342"/>
                        <a:pt x="11239" y="-658"/>
                        <a:pt x="12859" y="199"/>
                      </a:cubicBezTo>
                      <a:lnTo>
                        <a:pt x="25146" y="7342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D45145D-F0AA-428E-8CE2-2A9131F24E96}"/>
                    </a:ext>
                  </a:extLst>
                </p:cNvPr>
                <p:cNvSpPr/>
                <p:nvPr/>
              </p:nvSpPr>
              <p:spPr>
                <a:xfrm>
                  <a:off x="-2923291" y="4851653"/>
                  <a:ext cx="25766" cy="22383"/>
                </a:xfrm>
                <a:custGeom>
                  <a:avLst/>
                  <a:gdLst>
                    <a:gd name="connsiteX0" fmla="*/ 25766 w 25766"/>
                    <a:gd name="connsiteY0" fmla="*/ 22384 h 22383"/>
                    <a:gd name="connsiteX1" fmla="*/ 13479 w 25766"/>
                    <a:gd name="connsiteY1" fmla="*/ 15335 h 22383"/>
                    <a:gd name="connsiteX2" fmla="*/ 13479 w 25766"/>
                    <a:gd name="connsiteY2" fmla="*/ 15335 h 22383"/>
                    <a:gd name="connsiteX3" fmla="*/ 1001 w 25766"/>
                    <a:gd name="connsiteY3" fmla="*/ 6287 h 22383"/>
                    <a:gd name="connsiteX4" fmla="*/ 1001 w 25766"/>
                    <a:gd name="connsiteY4" fmla="*/ 0 h 22383"/>
                    <a:gd name="connsiteX5" fmla="*/ 13384 w 25766"/>
                    <a:gd name="connsiteY5" fmla="*/ 7144 h 22383"/>
                    <a:gd name="connsiteX6" fmla="*/ 13384 w 25766"/>
                    <a:gd name="connsiteY6" fmla="*/ 13430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66" h="22383">
                      <a:moveTo>
                        <a:pt x="25766" y="22384"/>
                      </a:moveTo>
                      <a:lnTo>
                        <a:pt x="13479" y="15335"/>
                      </a:lnTo>
                      <a:lnTo>
                        <a:pt x="13479" y="15335"/>
                      </a:lnTo>
                      <a:lnTo>
                        <a:pt x="1001" y="6287"/>
                      </a:lnTo>
                      <a:cubicBezTo>
                        <a:pt x="-427" y="5239"/>
                        <a:pt x="-237" y="2381"/>
                        <a:pt x="1001" y="0"/>
                      </a:cubicBezTo>
                      <a:lnTo>
                        <a:pt x="13384" y="7144"/>
                      </a:lnTo>
                      <a:cubicBezTo>
                        <a:pt x="12146" y="9525"/>
                        <a:pt x="11955" y="12478"/>
                        <a:pt x="13384" y="13430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92FEC0CA-50BC-4EEB-A4ED-0D256AA98191}"/>
                    </a:ext>
                  </a:extLst>
                </p:cNvPr>
                <p:cNvSpPr/>
                <p:nvPr/>
              </p:nvSpPr>
              <p:spPr>
                <a:xfrm>
                  <a:off x="-2911854" y="4866989"/>
                  <a:ext cx="15354" cy="38480"/>
                </a:xfrm>
                <a:custGeom>
                  <a:avLst/>
                  <a:gdLst>
                    <a:gd name="connsiteX0" fmla="*/ 12329 w 15354"/>
                    <a:gd name="connsiteY0" fmla="*/ 34957 h 38480"/>
                    <a:gd name="connsiteX1" fmla="*/ 13472 w 15354"/>
                    <a:gd name="connsiteY1" fmla="*/ 38481 h 38480"/>
                    <a:gd name="connsiteX2" fmla="*/ 13472 w 15354"/>
                    <a:gd name="connsiteY2" fmla="*/ 38481 h 38480"/>
                    <a:gd name="connsiteX3" fmla="*/ 1185 w 15354"/>
                    <a:gd name="connsiteY3" fmla="*/ 31337 h 38480"/>
                    <a:gd name="connsiteX4" fmla="*/ 42 w 15354"/>
                    <a:gd name="connsiteY4" fmla="*/ 27813 h 38480"/>
                    <a:gd name="connsiteX5" fmla="*/ 2994 w 15354"/>
                    <a:gd name="connsiteY5" fmla="*/ 3238 h 38480"/>
                    <a:gd name="connsiteX6" fmla="*/ 2137 w 15354"/>
                    <a:gd name="connsiteY6" fmla="*/ 0 h 38480"/>
                    <a:gd name="connsiteX7" fmla="*/ 14425 w 15354"/>
                    <a:gd name="connsiteY7" fmla="*/ 7048 h 38480"/>
                    <a:gd name="connsiteX8" fmla="*/ 14425 w 15354"/>
                    <a:gd name="connsiteY8" fmla="*/ 7048 h 38480"/>
                    <a:gd name="connsiteX9" fmla="*/ 15282 w 15354"/>
                    <a:gd name="connsiteY9" fmla="*/ 10287 h 38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354" h="38480">
                      <a:moveTo>
                        <a:pt x="12329" y="34957"/>
                      </a:moveTo>
                      <a:cubicBezTo>
                        <a:pt x="12329" y="36862"/>
                        <a:pt x="12329" y="38005"/>
                        <a:pt x="13472" y="38481"/>
                      </a:cubicBezTo>
                      <a:lnTo>
                        <a:pt x="13472" y="38481"/>
                      </a:lnTo>
                      <a:lnTo>
                        <a:pt x="1185" y="31337"/>
                      </a:lnTo>
                      <a:cubicBezTo>
                        <a:pt x="327" y="30861"/>
                        <a:pt x="-149" y="29623"/>
                        <a:pt x="42" y="27813"/>
                      </a:cubicBezTo>
                      <a:lnTo>
                        <a:pt x="2994" y="3238"/>
                      </a:lnTo>
                      <a:cubicBezTo>
                        <a:pt x="3271" y="2086"/>
                        <a:pt x="2947" y="867"/>
                        <a:pt x="2137" y="0"/>
                      </a:cubicBezTo>
                      <a:lnTo>
                        <a:pt x="14425" y="7048"/>
                      </a:lnTo>
                      <a:lnTo>
                        <a:pt x="14425" y="7048"/>
                      </a:lnTo>
                      <a:cubicBezTo>
                        <a:pt x="15196" y="7934"/>
                        <a:pt x="15510" y="9134"/>
                        <a:pt x="15282" y="10287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70E62689-EBBA-445E-8837-6D43764EE5F1}"/>
                    </a:ext>
                  </a:extLst>
                </p:cNvPr>
                <p:cNvSpPr/>
                <p:nvPr/>
              </p:nvSpPr>
              <p:spPr>
                <a:xfrm>
                  <a:off x="-2911017" y="4809355"/>
                  <a:ext cx="66536" cy="96307"/>
                </a:xfrm>
                <a:custGeom>
                  <a:avLst/>
                  <a:gdLst>
                    <a:gd name="connsiteX0" fmla="*/ 36257 w 66536"/>
                    <a:gd name="connsiteY0" fmla="*/ 1150 h 96307"/>
                    <a:gd name="connsiteX1" fmla="*/ 43972 w 66536"/>
                    <a:gd name="connsiteY1" fmla="*/ 17533 h 96307"/>
                    <a:gd name="connsiteX2" fmla="*/ 46134 w 66536"/>
                    <a:gd name="connsiteY2" fmla="*/ 18619 h 96307"/>
                    <a:gd name="connsiteX3" fmla="*/ 46449 w 66536"/>
                    <a:gd name="connsiteY3" fmla="*/ 18486 h 96307"/>
                    <a:gd name="connsiteX4" fmla="*/ 63689 w 66536"/>
                    <a:gd name="connsiteY4" fmla="*/ 11913 h 96307"/>
                    <a:gd name="connsiteX5" fmla="*/ 65499 w 66536"/>
                    <a:gd name="connsiteY5" fmla="*/ 18391 h 96307"/>
                    <a:gd name="connsiteX6" fmla="*/ 53116 w 66536"/>
                    <a:gd name="connsiteY6" fmla="*/ 41822 h 96307"/>
                    <a:gd name="connsiteX7" fmla="*/ 52069 w 66536"/>
                    <a:gd name="connsiteY7" fmla="*/ 46299 h 96307"/>
                    <a:gd name="connsiteX8" fmla="*/ 55021 w 66536"/>
                    <a:gd name="connsiteY8" fmla="*/ 67444 h 96307"/>
                    <a:gd name="connsiteX9" fmla="*/ 50259 w 66536"/>
                    <a:gd name="connsiteY9" fmla="*/ 74969 h 96307"/>
                    <a:gd name="connsiteX10" fmla="*/ 34828 w 66536"/>
                    <a:gd name="connsiteY10" fmla="*/ 73064 h 96307"/>
                    <a:gd name="connsiteX11" fmla="*/ 31685 w 66536"/>
                    <a:gd name="connsiteY11" fmla="*/ 74778 h 96307"/>
                    <a:gd name="connsiteX12" fmla="*/ 16350 w 66536"/>
                    <a:gd name="connsiteY12" fmla="*/ 94495 h 96307"/>
                    <a:gd name="connsiteX13" fmla="*/ 11492 w 66536"/>
                    <a:gd name="connsiteY13" fmla="*/ 92590 h 96307"/>
                    <a:gd name="connsiteX14" fmla="*/ 14445 w 66536"/>
                    <a:gd name="connsiteY14" fmla="*/ 68016 h 96307"/>
                    <a:gd name="connsiteX15" fmla="*/ 13492 w 66536"/>
                    <a:gd name="connsiteY15" fmla="*/ 64682 h 96307"/>
                    <a:gd name="connsiteX16" fmla="*/ 1014 w 66536"/>
                    <a:gd name="connsiteY16" fmla="*/ 55633 h 96307"/>
                    <a:gd name="connsiteX17" fmla="*/ 2824 w 66536"/>
                    <a:gd name="connsiteY17" fmla="*/ 47061 h 96307"/>
                    <a:gd name="connsiteX18" fmla="*/ 20064 w 66536"/>
                    <a:gd name="connsiteY18" fmla="*/ 33726 h 96307"/>
                    <a:gd name="connsiteX19" fmla="*/ 22541 w 66536"/>
                    <a:gd name="connsiteY19" fmla="*/ 29916 h 96307"/>
                    <a:gd name="connsiteX20" fmla="*/ 30256 w 66536"/>
                    <a:gd name="connsiteY20" fmla="*/ 4579 h 96307"/>
                    <a:gd name="connsiteX21" fmla="*/ 36257 w 66536"/>
                    <a:gd name="connsiteY21" fmla="*/ 1150 h 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307">
                      <a:moveTo>
                        <a:pt x="36257" y="1150"/>
                      </a:moveTo>
                      <a:lnTo>
                        <a:pt x="43972" y="17533"/>
                      </a:lnTo>
                      <a:cubicBezTo>
                        <a:pt x="44268" y="18429"/>
                        <a:pt x="45239" y="18924"/>
                        <a:pt x="46134" y="18619"/>
                      </a:cubicBezTo>
                      <a:cubicBezTo>
                        <a:pt x="46249" y="18591"/>
                        <a:pt x="46354" y="18543"/>
                        <a:pt x="46449" y="18486"/>
                      </a:cubicBezTo>
                      <a:lnTo>
                        <a:pt x="63689" y="11913"/>
                      </a:lnTo>
                      <a:cubicBezTo>
                        <a:pt x="66451" y="10866"/>
                        <a:pt x="67499" y="14676"/>
                        <a:pt x="65499" y="18391"/>
                      </a:cubicBezTo>
                      <a:lnTo>
                        <a:pt x="53116" y="41822"/>
                      </a:lnTo>
                      <a:cubicBezTo>
                        <a:pt x="52335" y="43175"/>
                        <a:pt x="51964" y="44737"/>
                        <a:pt x="52069" y="46299"/>
                      </a:cubicBezTo>
                      <a:lnTo>
                        <a:pt x="55021" y="67444"/>
                      </a:lnTo>
                      <a:cubicBezTo>
                        <a:pt x="55498" y="70778"/>
                        <a:pt x="52640" y="75255"/>
                        <a:pt x="50259" y="74969"/>
                      </a:cubicBezTo>
                      <a:lnTo>
                        <a:pt x="34828" y="73064"/>
                      </a:lnTo>
                      <a:cubicBezTo>
                        <a:pt x="33876" y="73064"/>
                        <a:pt x="32733" y="73540"/>
                        <a:pt x="31685" y="74778"/>
                      </a:cubicBezTo>
                      <a:lnTo>
                        <a:pt x="16350" y="94495"/>
                      </a:lnTo>
                      <a:cubicBezTo>
                        <a:pt x="13873" y="97638"/>
                        <a:pt x="11016" y="96495"/>
                        <a:pt x="11492" y="92590"/>
                      </a:cubicBezTo>
                      <a:lnTo>
                        <a:pt x="14445" y="68016"/>
                      </a:lnTo>
                      <a:cubicBezTo>
                        <a:pt x="14731" y="66816"/>
                        <a:pt x="14369" y="65549"/>
                        <a:pt x="13492" y="64682"/>
                      </a:cubicBezTo>
                      <a:lnTo>
                        <a:pt x="1014" y="55633"/>
                      </a:lnTo>
                      <a:cubicBezTo>
                        <a:pt x="-986" y="54204"/>
                        <a:pt x="157" y="49156"/>
                        <a:pt x="2824" y="47061"/>
                      </a:cubicBezTo>
                      <a:lnTo>
                        <a:pt x="20064" y="33726"/>
                      </a:lnTo>
                      <a:cubicBezTo>
                        <a:pt x="21227" y="32707"/>
                        <a:pt x="22084" y="31392"/>
                        <a:pt x="22541" y="29916"/>
                      </a:cubicBezTo>
                      <a:lnTo>
                        <a:pt x="30256" y="4579"/>
                      </a:lnTo>
                      <a:cubicBezTo>
                        <a:pt x="31495" y="579"/>
                        <a:pt x="35019" y="-1422"/>
                        <a:pt x="36257" y="115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4273B716-09AC-4EF6-8116-B59889FD8C3C}"/>
                    </a:ext>
                  </a:extLst>
                </p:cNvPr>
                <p:cNvSpPr/>
                <p:nvPr/>
              </p:nvSpPr>
              <p:spPr>
                <a:xfrm>
                  <a:off x="-2911017" y="4809355"/>
                  <a:ext cx="66536" cy="96307"/>
                </a:xfrm>
                <a:custGeom>
                  <a:avLst/>
                  <a:gdLst>
                    <a:gd name="connsiteX0" fmla="*/ 36257 w 66536"/>
                    <a:gd name="connsiteY0" fmla="*/ 1150 h 96307"/>
                    <a:gd name="connsiteX1" fmla="*/ 43972 w 66536"/>
                    <a:gd name="connsiteY1" fmla="*/ 17533 h 96307"/>
                    <a:gd name="connsiteX2" fmla="*/ 46134 w 66536"/>
                    <a:gd name="connsiteY2" fmla="*/ 18619 h 96307"/>
                    <a:gd name="connsiteX3" fmla="*/ 46449 w 66536"/>
                    <a:gd name="connsiteY3" fmla="*/ 18486 h 96307"/>
                    <a:gd name="connsiteX4" fmla="*/ 63689 w 66536"/>
                    <a:gd name="connsiteY4" fmla="*/ 11913 h 96307"/>
                    <a:gd name="connsiteX5" fmla="*/ 65499 w 66536"/>
                    <a:gd name="connsiteY5" fmla="*/ 18391 h 96307"/>
                    <a:gd name="connsiteX6" fmla="*/ 53116 w 66536"/>
                    <a:gd name="connsiteY6" fmla="*/ 41822 h 96307"/>
                    <a:gd name="connsiteX7" fmla="*/ 52069 w 66536"/>
                    <a:gd name="connsiteY7" fmla="*/ 46299 h 96307"/>
                    <a:gd name="connsiteX8" fmla="*/ 55021 w 66536"/>
                    <a:gd name="connsiteY8" fmla="*/ 67444 h 96307"/>
                    <a:gd name="connsiteX9" fmla="*/ 50259 w 66536"/>
                    <a:gd name="connsiteY9" fmla="*/ 74969 h 96307"/>
                    <a:gd name="connsiteX10" fmla="*/ 34828 w 66536"/>
                    <a:gd name="connsiteY10" fmla="*/ 73064 h 96307"/>
                    <a:gd name="connsiteX11" fmla="*/ 31685 w 66536"/>
                    <a:gd name="connsiteY11" fmla="*/ 74778 h 96307"/>
                    <a:gd name="connsiteX12" fmla="*/ 16350 w 66536"/>
                    <a:gd name="connsiteY12" fmla="*/ 94495 h 96307"/>
                    <a:gd name="connsiteX13" fmla="*/ 11492 w 66536"/>
                    <a:gd name="connsiteY13" fmla="*/ 92590 h 96307"/>
                    <a:gd name="connsiteX14" fmla="*/ 14445 w 66536"/>
                    <a:gd name="connsiteY14" fmla="*/ 68016 h 96307"/>
                    <a:gd name="connsiteX15" fmla="*/ 13492 w 66536"/>
                    <a:gd name="connsiteY15" fmla="*/ 64682 h 96307"/>
                    <a:gd name="connsiteX16" fmla="*/ 1014 w 66536"/>
                    <a:gd name="connsiteY16" fmla="*/ 55633 h 96307"/>
                    <a:gd name="connsiteX17" fmla="*/ 2824 w 66536"/>
                    <a:gd name="connsiteY17" fmla="*/ 47061 h 96307"/>
                    <a:gd name="connsiteX18" fmla="*/ 20064 w 66536"/>
                    <a:gd name="connsiteY18" fmla="*/ 33726 h 96307"/>
                    <a:gd name="connsiteX19" fmla="*/ 22541 w 66536"/>
                    <a:gd name="connsiteY19" fmla="*/ 29916 h 96307"/>
                    <a:gd name="connsiteX20" fmla="*/ 30256 w 66536"/>
                    <a:gd name="connsiteY20" fmla="*/ 4579 h 96307"/>
                    <a:gd name="connsiteX21" fmla="*/ 36257 w 66536"/>
                    <a:gd name="connsiteY21" fmla="*/ 1150 h 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307">
                      <a:moveTo>
                        <a:pt x="36257" y="1150"/>
                      </a:moveTo>
                      <a:lnTo>
                        <a:pt x="43972" y="17533"/>
                      </a:lnTo>
                      <a:cubicBezTo>
                        <a:pt x="44268" y="18429"/>
                        <a:pt x="45239" y="18924"/>
                        <a:pt x="46134" y="18619"/>
                      </a:cubicBezTo>
                      <a:cubicBezTo>
                        <a:pt x="46249" y="18591"/>
                        <a:pt x="46354" y="18543"/>
                        <a:pt x="46449" y="18486"/>
                      </a:cubicBezTo>
                      <a:lnTo>
                        <a:pt x="63689" y="11913"/>
                      </a:lnTo>
                      <a:cubicBezTo>
                        <a:pt x="66451" y="10866"/>
                        <a:pt x="67499" y="14676"/>
                        <a:pt x="65499" y="18391"/>
                      </a:cubicBezTo>
                      <a:lnTo>
                        <a:pt x="53116" y="41822"/>
                      </a:lnTo>
                      <a:cubicBezTo>
                        <a:pt x="52335" y="43175"/>
                        <a:pt x="51964" y="44737"/>
                        <a:pt x="52069" y="46299"/>
                      </a:cubicBezTo>
                      <a:lnTo>
                        <a:pt x="55021" y="67444"/>
                      </a:lnTo>
                      <a:cubicBezTo>
                        <a:pt x="55498" y="70778"/>
                        <a:pt x="52640" y="75255"/>
                        <a:pt x="50259" y="74969"/>
                      </a:cubicBezTo>
                      <a:lnTo>
                        <a:pt x="34828" y="73064"/>
                      </a:lnTo>
                      <a:cubicBezTo>
                        <a:pt x="33876" y="73064"/>
                        <a:pt x="32733" y="73540"/>
                        <a:pt x="31685" y="74778"/>
                      </a:cubicBezTo>
                      <a:lnTo>
                        <a:pt x="16350" y="94495"/>
                      </a:lnTo>
                      <a:cubicBezTo>
                        <a:pt x="13873" y="97638"/>
                        <a:pt x="11016" y="96495"/>
                        <a:pt x="11492" y="92590"/>
                      </a:cubicBezTo>
                      <a:lnTo>
                        <a:pt x="14445" y="68016"/>
                      </a:lnTo>
                      <a:cubicBezTo>
                        <a:pt x="14731" y="66816"/>
                        <a:pt x="14369" y="65549"/>
                        <a:pt x="13492" y="64682"/>
                      </a:cubicBezTo>
                      <a:lnTo>
                        <a:pt x="1014" y="55633"/>
                      </a:lnTo>
                      <a:cubicBezTo>
                        <a:pt x="-986" y="54204"/>
                        <a:pt x="157" y="49156"/>
                        <a:pt x="2824" y="47061"/>
                      </a:cubicBezTo>
                      <a:lnTo>
                        <a:pt x="20064" y="33726"/>
                      </a:lnTo>
                      <a:cubicBezTo>
                        <a:pt x="21227" y="32707"/>
                        <a:pt x="22084" y="31392"/>
                        <a:pt x="22541" y="29916"/>
                      </a:cubicBezTo>
                      <a:lnTo>
                        <a:pt x="30256" y="4579"/>
                      </a:lnTo>
                      <a:cubicBezTo>
                        <a:pt x="31495" y="579"/>
                        <a:pt x="35019" y="-1422"/>
                        <a:pt x="36257" y="11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05181CEF-6A37-46A0-89BB-049C74F2046A}"/>
                    </a:ext>
                  </a:extLst>
                </p:cNvPr>
                <p:cNvSpPr/>
                <p:nvPr/>
              </p:nvSpPr>
              <p:spPr>
                <a:xfrm>
                  <a:off x="-2836745" y="4752389"/>
                  <a:ext cx="78752" cy="103387"/>
                </a:xfrm>
                <a:custGeom>
                  <a:avLst/>
                  <a:gdLst>
                    <a:gd name="connsiteX0" fmla="*/ 77714 w 78752"/>
                    <a:gd name="connsiteY0" fmla="*/ 25541 h 103387"/>
                    <a:gd name="connsiteX1" fmla="*/ 77714 w 78752"/>
                    <a:gd name="connsiteY1" fmla="*/ 19064 h 103387"/>
                    <a:gd name="connsiteX2" fmla="*/ 65427 w 78752"/>
                    <a:gd name="connsiteY2" fmla="*/ 11921 h 103387"/>
                    <a:gd name="connsiteX3" fmla="*/ 63712 w 78752"/>
                    <a:gd name="connsiteY3" fmla="*/ 11921 h 103387"/>
                    <a:gd name="connsiteX4" fmla="*/ 52377 w 78752"/>
                    <a:gd name="connsiteY4" fmla="*/ 16207 h 103387"/>
                    <a:gd name="connsiteX5" fmla="*/ 48662 w 78752"/>
                    <a:gd name="connsiteY5" fmla="*/ 8301 h 103387"/>
                    <a:gd name="connsiteX6" fmla="*/ 47805 w 78752"/>
                    <a:gd name="connsiteY6" fmla="*/ 7349 h 103387"/>
                    <a:gd name="connsiteX7" fmla="*/ 35423 w 78752"/>
                    <a:gd name="connsiteY7" fmla="*/ 205 h 103387"/>
                    <a:gd name="connsiteX8" fmla="*/ 30279 w 78752"/>
                    <a:gd name="connsiteY8" fmla="*/ 4586 h 103387"/>
                    <a:gd name="connsiteX9" fmla="*/ 22564 w 78752"/>
                    <a:gd name="connsiteY9" fmla="*/ 29828 h 103387"/>
                    <a:gd name="connsiteX10" fmla="*/ 20087 w 78752"/>
                    <a:gd name="connsiteY10" fmla="*/ 33733 h 103387"/>
                    <a:gd name="connsiteX11" fmla="*/ 2847 w 78752"/>
                    <a:gd name="connsiteY11" fmla="*/ 46973 h 103387"/>
                    <a:gd name="connsiteX12" fmla="*/ 1037 w 78752"/>
                    <a:gd name="connsiteY12" fmla="*/ 55640 h 103387"/>
                    <a:gd name="connsiteX13" fmla="*/ 13515 w 78752"/>
                    <a:gd name="connsiteY13" fmla="*/ 64689 h 103387"/>
                    <a:gd name="connsiteX14" fmla="*/ 14468 w 78752"/>
                    <a:gd name="connsiteY14" fmla="*/ 68023 h 103387"/>
                    <a:gd name="connsiteX15" fmla="*/ 11515 w 78752"/>
                    <a:gd name="connsiteY15" fmla="*/ 92597 h 103387"/>
                    <a:gd name="connsiteX16" fmla="*/ 12563 w 78752"/>
                    <a:gd name="connsiteY16" fmla="*/ 96026 h 103387"/>
                    <a:gd name="connsiteX17" fmla="*/ 24945 w 78752"/>
                    <a:gd name="connsiteY17" fmla="*/ 103170 h 103387"/>
                    <a:gd name="connsiteX18" fmla="*/ 28660 w 78752"/>
                    <a:gd name="connsiteY18" fmla="*/ 101646 h 103387"/>
                    <a:gd name="connsiteX19" fmla="*/ 44091 w 78752"/>
                    <a:gd name="connsiteY19" fmla="*/ 81929 h 103387"/>
                    <a:gd name="connsiteX20" fmla="*/ 47234 w 78752"/>
                    <a:gd name="connsiteY20" fmla="*/ 80120 h 103387"/>
                    <a:gd name="connsiteX21" fmla="*/ 62569 w 78752"/>
                    <a:gd name="connsiteY21" fmla="*/ 82025 h 103387"/>
                    <a:gd name="connsiteX22" fmla="*/ 67427 w 78752"/>
                    <a:gd name="connsiteY22" fmla="*/ 74595 h 103387"/>
                    <a:gd name="connsiteX23" fmla="*/ 64474 w 78752"/>
                    <a:gd name="connsiteY23" fmla="*/ 53450 h 103387"/>
                    <a:gd name="connsiteX24" fmla="*/ 65427 w 78752"/>
                    <a:gd name="connsiteY24" fmla="*/ 48973 h 10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752" h="103387">
                      <a:moveTo>
                        <a:pt x="77714" y="25541"/>
                      </a:moveTo>
                      <a:cubicBezTo>
                        <a:pt x="79238" y="22779"/>
                        <a:pt x="78952" y="19826"/>
                        <a:pt x="77714" y="19064"/>
                      </a:cubicBezTo>
                      <a:lnTo>
                        <a:pt x="65427" y="11921"/>
                      </a:lnTo>
                      <a:cubicBezTo>
                        <a:pt x="64893" y="11635"/>
                        <a:pt x="64246" y="11635"/>
                        <a:pt x="63712" y="11921"/>
                      </a:cubicBezTo>
                      <a:lnTo>
                        <a:pt x="52377" y="16207"/>
                      </a:lnTo>
                      <a:lnTo>
                        <a:pt x="48662" y="8301"/>
                      </a:lnTo>
                      <a:cubicBezTo>
                        <a:pt x="48453" y="7920"/>
                        <a:pt x="48158" y="7596"/>
                        <a:pt x="47805" y="7349"/>
                      </a:cubicBezTo>
                      <a:lnTo>
                        <a:pt x="35423" y="205"/>
                      </a:lnTo>
                      <a:cubicBezTo>
                        <a:pt x="33899" y="-652"/>
                        <a:pt x="31327" y="1253"/>
                        <a:pt x="30279" y="4586"/>
                      </a:cubicBezTo>
                      <a:lnTo>
                        <a:pt x="22564" y="29828"/>
                      </a:lnTo>
                      <a:cubicBezTo>
                        <a:pt x="22126" y="31342"/>
                        <a:pt x="21269" y="32695"/>
                        <a:pt x="20087" y="33733"/>
                      </a:cubicBezTo>
                      <a:lnTo>
                        <a:pt x="2847" y="46973"/>
                      </a:lnTo>
                      <a:cubicBezTo>
                        <a:pt x="85" y="49068"/>
                        <a:pt x="-963" y="54212"/>
                        <a:pt x="1037" y="55640"/>
                      </a:cubicBezTo>
                      <a:lnTo>
                        <a:pt x="13515" y="64689"/>
                      </a:lnTo>
                      <a:cubicBezTo>
                        <a:pt x="14392" y="65556"/>
                        <a:pt x="14753" y="66823"/>
                        <a:pt x="14468" y="68023"/>
                      </a:cubicBezTo>
                      <a:lnTo>
                        <a:pt x="11515" y="92597"/>
                      </a:lnTo>
                      <a:cubicBezTo>
                        <a:pt x="11144" y="93845"/>
                        <a:pt x="11553" y="95198"/>
                        <a:pt x="12563" y="96026"/>
                      </a:cubicBezTo>
                      <a:lnTo>
                        <a:pt x="24945" y="103170"/>
                      </a:lnTo>
                      <a:cubicBezTo>
                        <a:pt x="25898" y="103742"/>
                        <a:pt x="27327" y="103170"/>
                        <a:pt x="28660" y="101646"/>
                      </a:cubicBezTo>
                      <a:lnTo>
                        <a:pt x="44091" y="81929"/>
                      </a:lnTo>
                      <a:cubicBezTo>
                        <a:pt x="44767" y="80834"/>
                        <a:pt x="45948" y="80158"/>
                        <a:pt x="47234" y="80120"/>
                      </a:cubicBezTo>
                      <a:lnTo>
                        <a:pt x="62569" y="82025"/>
                      </a:lnTo>
                      <a:cubicBezTo>
                        <a:pt x="65045" y="82025"/>
                        <a:pt x="67903" y="77929"/>
                        <a:pt x="67427" y="74595"/>
                      </a:cubicBezTo>
                      <a:lnTo>
                        <a:pt x="64474" y="53450"/>
                      </a:lnTo>
                      <a:cubicBezTo>
                        <a:pt x="64341" y="51897"/>
                        <a:pt x="64665" y="50335"/>
                        <a:pt x="65427" y="48973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BF44B0C0-EAEA-464E-ABAF-AEEC943C022C}"/>
                    </a:ext>
                  </a:extLst>
                </p:cNvPr>
                <p:cNvSpPr/>
                <p:nvPr/>
              </p:nvSpPr>
              <p:spPr>
                <a:xfrm>
                  <a:off x="-2784558" y="4764095"/>
                  <a:ext cx="25336" cy="14119"/>
                </a:xfrm>
                <a:custGeom>
                  <a:avLst/>
                  <a:gdLst>
                    <a:gd name="connsiteX0" fmla="*/ 25336 w 25336"/>
                    <a:gd name="connsiteY0" fmla="*/ 7358 h 14119"/>
                    <a:gd name="connsiteX1" fmla="*/ 23622 w 25336"/>
                    <a:gd name="connsiteY1" fmla="*/ 7358 h 14119"/>
                    <a:gd name="connsiteX2" fmla="*/ 6477 w 25336"/>
                    <a:gd name="connsiteY2" fmla="*/ 13930 h 14119"/>
                    <a:gd name="connsiteX3" fmla="*/ 3934 w 25336"/>
                    <a:gd name="connsiteY3" fmla="*/ 13044 h 14119"/>
                    <a:gd name="connsiteX4" fmla="*/ 3905 w 25336"/>
                    <a:gd name="connsiteY4" fmla="*/ 12978 h 14119"/>
                    <a:gd name="connsiteX5" fmla="*/ 0 w 25336"/>
                    <a:gd name="connsiteY5" fmla="*/ 4500 h 14119"/>
                    <a:gd name="connsiteX6" fmla="*/ 11335 w 25336"/>
                    <a:gd name="connsiteY6" fmla="*/ 214 h 14119"/>
                    <a:gd name="connsiteX7" fmla="*/ 13049 w 25336"/>
                    <a:gd name="connsiteY7" fmla="*/ 214 h 14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336" h="14119">
                      <a:moveTo>
                        <a:pt x="25336" y="7358"/>
                      </a:moveTo>
                      <a:cubicBezTo>
                        <a:pt x="24803" y="7072"/>
                        <a:pt x="24155" y="7072"/>
                        <a:pt x="23622" y="7358"/>
                      </a:cubicBezTo>
                      <a:lnTo>
                        <a:pt x="6477" y="13930"/>
                      </a:lnTo>
                      <a:cubicBezTo>
                        <a:pt x="5524" y="14388"/>
                        <a:pt x="4391" y="13987"/>
                        <a:pt x="3934" y="13044"/>
                      </a:cubicBezTo>
                      <a:cubicBezTo>
                        <a:pt x="3924" y="13016"/>
                        <a:pt x="3915" y="12997"/>
                        <a:pt x="3905" y="12978"/>
                      </a:cubicBezTo>
                      <a:lnTo>
                        <a:pt x="0" y="4500"/>
                      </a:lnTo>
                      <a:lnTo>
                        <a:pt x="11335" y="214"/>
                      </a:lnTo>
                      <a:cubicBezTo>
                        <a:pt x="11868" y="-71"/>
                        <a:pt x="12516" y="-71"/>
                        <a:pt x="13049" y="214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FBFB6C3-9A37-4B34-AB7B-39ACB2A2B5D3}"/>
                    </a:ext>
                  </a:extLst>
                </p:cNvPr>
                <p:cNvSpPr/>
                <p:nvPr/>
              </p:nvSpPr>
              <p:spPr>
                <a:xfrm>
                  <a:off x="-2835898" y="4782216"/>
                  <a:ext cx="33908" cy="26669"/>
                </a:xfrm>
                <a:custGeom>
                  <a:avLst/>
                  <a:gdLst>
                    <a:gd name="connsiteX0" fmla="*/ 33909 w 33908"/>
                    <a:gd name="connsiteY0" fmla="*/ 7144 h 26669"/>
                    <a:gd name="connsiteX1" fmla="*/ 31432 w 33908"/>
                    <a:gd name="connsiteY1" fmla="*/ 11049 h 26669"/>
                    <a:gd name="connsiteX2" fmla="*/ 14192 w 33908"/>
                    <a:gd name="connsiteY2" fmla="*/ 24289 h 26669"/>
                    <a:gd name="connsiteX3" fmla="*/ 12287 w 33908"/>
                    <a:gd name="connsiteY3" fmla="*/ 26670 h 26669"/>
                    <a:gd name="connsiteX4" fmla="*/ 0 w 33908"/>
                    <a:gd name="connsiteY4" fmla="*/ 19526 h 26669"/>
                    <a:gd name="connsiteX5" fmla="*/ 1810 w 33908"/>
                    <a:gd name="connsiteY5" fmla="*/ 17145 h 26669"/>
                    <a:gd name="connsiteX6" fmla="*/ 19050 w 33908"/>
                    <a:gd name="connsiteY6" fmla="*/ 3905 h 26669"/>
                    <a:gd name="connsiteX7" fmla="*/ 21527 w 33908"/>
                    <a:gd name="connsiteY7" fmla="*/ 0 h 26669"/>
                    <a:gd name="connsiteX8" fmla="*/ 21527 w 33908"/>
                    <a:gd name="connsiteY8" fmla="*/ 0 h 26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908" h="26669">
                      <a:moveTo>
                        <a:pt x="33909" y="7144"/>
                      </a:moveTo>
                      <a:cubicBezTo>
                        <a:pt x="33471" y="8658"/>
                        <a:pt x="32614" y="10011"/>
                        <a:pt x="31432" y="11049"/>
                      </a:cubicBezTo>
                      <a:lnTo>
                        <a:pt x="14192" y="24289"/>
                      </a:lnTo>
                      <a:cubicBezTo>
                        <a:pt x="13383" y="24927"/>
                        <a:pt x="12735" y="25746"/>
                        <a:pt x="12287" y="26670"/>
                      </a:cubicBezTo>
                      <a:lnTo>
                        <a:pt x="0" y="19526"/>
                      </a:lnTo>
                      <a:cubicBezTo>
                        <a:pt x="438" y="18621"/>
                        <a:pt x="1057" y="17812"/>
                        <a:pt x="1810" y="17145"/>
                      </a:cubicBezTo>
                      <a:lnTo>
                        <a:pt x="19050" y="3905"/>
                      </a:lnTo>
                      <a:cubicBezTo>
                        <a:pt x="20231" y="2867"/>
                        <a:pt x="21098" y="1514"/>
                        <a:pt x="21527" y="0"/>
                      </a:cubicBezTo>
                      <a:lnTo>
                        <a:pt x="21527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C133C7A-A62A-4D63-ACA9-014DE2B68752}"/>
                    </a:ext>
                  </a:extLst>
                </p:cNvPr>
                <p:cNvSpPr/>
                <p:nvPr/>
              </p:nvSpPr>
              <p:spPr>
                <a:xfrm>
                  <a:off x="-2814371" y="4752395"/>
                  <a:ext cx="25336" cy="36965"/>
                </a:xfrm>
                <a:custGeom>
                  <a:avLst/>
                  <a:gdLst>
                    <a:gd name="connsiteX0" fmla="*/ 25337 w 25336"/>
                    <a:gd name="connsiteY0" fmla="*/ 7342 h 36965"/>
                    <a:gd name="connsiteX1" fmla="*/ 20098 w 25336"/>
                    <a:gd name="connsiteY1" fmla="*/ 11724 h 36965"/>
                    <a:gd name="connsiteX2" fmla="*/ 12382 w 25336"/>
                    <a:gd name="connsiteY2" fmla="*/ 36965 h 36965"/>
                    <a:gd name="connsiteX3" fmla="*/ 0 w 25336"/>
                    <a:gd name="connsiteY3" fmla="*/ 29822 h 36965"/>
                    <a:gd name="connsiteX4" fmla="*/ 7715 w 25336"/>
                    <a:gd name="connsiteY4" fmla="*/ 4580 h 36965"/>
                    <a:gd name="connsiteX5" fmla="*/ 12859 w 25336"/>
                    <a:gd name="connsiteY5" fmla="*/ 199 h 36965"/>
                    <a:gd name="connsiteX6" fmla="*/ 25241 w 25336"/>
                    <a:gd name="connsiteY6" fmla="*/ 7342 h 36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336" h="36965">
                      <a:moveTo>
                        <a:pt x="25337" y="7342"/>
                      </a:moveTo>
                      <a:cubicBezTo>
                        <a:pt x="23813" y="6390"/>
                        <a:pt x="21146" y="8390"/>
                        <a:pt x="20098" y="11724"/>
                      </a:cubicBezTo>
                      <a:lnTo>
                        <a:pt x="12382" y="36965"/>
                      </a:lnTo>
                      <a:lnTo>
                        <a:pt x="0" y="29822"/>
                      </a:lnTo>
                      <a:lnTo>
                        <a:pt x="7715" y="4580"/>
                      </a:lnTo>
                      <a:cubicBezTo>
                        <a:pt x="8763" y="1342"/>
                        <a:pt x="11335" y="-658"/>
                        <a:pt x="12859" y="199"/>
                      </a:cubicBezTo>
                      <a:lnTo>
                        <a:pt x="25241" y="7342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CBD04BAD-82E1-459A-B55E-09C51FB94D55}"/>
                    </a:ext>
                  </a:extLst>
                </p:cNvPr>
                <p:cNvSpPr/>
                <p:nvPr/>
              </p:nvSpPr>
              <p:spPr>
                <a:xfrm>
                  <a:off x="-2836709" y="4801838"/>
                  <a:ext cx="25575" cy="22383"/>
                </a:xfrm>
                <a:custGeom>
                  <a:avLst/>
                  <a:gdLst>
                    <a:gd name="connsiteX0" fmla="*/ 25576 w 25575"/>
                    <a:gd name="connsiteY0" fmla="*/ 22384 h 22383"/>
                    <a:gd name="connsiteX1" fmla="*/ 13384 w 25575"/>
                    <a:gd name="connsiteY1" fmla="*/ 15335 h 22383"/>
                    <a:gd name="connsiteX2" fmla="*/ 13384 w 25575"/>
                    <a:gd name="connsiteY2" fmla="*/ 15335 h 22383"/>
                    <a:gd name="connsiteX3" fmla="*/ 1001 w 25575"/>
                    <a:gd name="connsiteY3" fmla="*/ 6287 h 22383"/>
                    <a:gd name="connsiteX4" fmla="*/ 1001 w 25575"/>
                    <a:gd name="connsiteY4" fmla="*/ 0 h 22383"/>
                    <a:gd name="connsiteX5" fmla="*/ 13289 w 25575"/>
                    <a:gd name="connsiteY5" fmla="*/ 7144 h 22383"/>
                    <a:gd name="connsiteX6" fmla="*/ 13289 w 25575"/>
                    <a:gd name="connsiteY6" fmla="*/ 13430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75" h="22383">
                      <a:moveTo>
                        <a:pt x="25576" y="22384"/>
                      </a:moveTo>
                      <a:lnTo>
                        <a:pt x="13384" y="15335"/>
                      </a:lnTo>
                      <a:lnTo>
                        <a:pt x="13384" y="15335"/>
                      </a:lnTo>
                      <a:lnTo>
                        <a:pt x="1001" y="6287"/>
                      </a:lnTo>
                      <a:cubicBezTo>
                        <a:pt x="-427" y="5239"/>
                        <a:pt x="-237" y="2286"/>
                        <a:pt x="1001" y="0"/>
                      </a:cubicBezTo>
                      <a:lnTo>
                        <a:pt x="13289" y="7144"/>
                      </a:lnTo>
                      <a:cubicBezTo>
                        <a:pt x="12050" y="9430"/>
                        <a:pt x="11860" y="12382"/>
                        <a:pt x="13289" y="13430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2E488AA-7775-4A78-8791-A33497982FB9}"/>
                    </a:ext>
                  </a:extLst>
                </p:cNvPr>
                <p:cNvSpPr/>
                <p:nvPr/>
              </p:nvSpPr>
              <p:spPr>
                <a:xfrm>
                  <a:off x="-2825460" y="4817173"/>
                  <a:ext cx="15386" cy="38385"/>
                </a:xfrm>
                <a:custGeom>
                  <a:avLst/>
                  <a:gdLst>
                    <a:gd name="connsiteX0" fmla="*/ 12327 w 15386"/>
                    <a:gd name="connsiteY0" fmla="*/ 34862 h 38385"/>
                    <a:gd name="connsiteX1" fmla="*/ 13565 w 15386"/>
                    <a:gd name="connsiteY1" fmla="*/ 38386 h 38385"/>
                    <a:gd name="connsiteX2" fmla="*/ 13565 w 15386"/>
                    <a:gd name="connsiteY2" fmla="*/ 38386 h 38385"/>
                    <a:gd name="connsiteX3" fmla="*/ 1183 w 15386"/>
                    <a:gd name="connsiteY3" fmla="*/ 31242 h 38385"/>
                    <a:gd name="connsiteX4" fmla="*/ 135 w 15386"/>
                    <a:gd name="connsiteY4" fmla="*/ 27813 h 38385"/>
                    <a:gd name="connsiteX5" fmla="*/ 3088 w 15386"/>
                    <a:gd name="connsiteY5" fmla="*/ 3238 h 38385"/>
                    <a:gd name="connsiteX6" fmla="*/ 2231 w 15386"/>
                    <a:gd name="connsiteY6" fmla="*/ 0 h 38385"/>
                    <a:gd name="connsiteX7" fmla="*/ 14423 w 15386"/>
                    <a:gd name="connsiteY7" fmla="*/ 7048 h 38385"/>
                    <a:gd name="connsiteX8" fmla="*/ 14423 w 15386"/>
                    <a:gd name="connsiteY8" fmla="*/ 7048 h 38385"/>
                    <a:gd name="connsiteX9" fmla="*/ 15280 w 15386"/>
                    <a:gd name="connsiteY9" fmla="*/ 10287 h 3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386" h="38385">
                      <a:moveTo>
                        <a:pt x="12327" y="34862"/>
                      </a:moveTo>
                      <a:cubicBezTo>
                        <a:pt x="12003" y="36176"/>
                        <a:pt x="12489" y="37557"/>
                        <a:pt x="13565" y="38386"/>
                      </a:cubicBezTo>
                      <a:lnTo>
                        <a:pt x="13565" y="38386"/>
                      </a:lnTo>
                      <a:lnTo>
                        <a:pt x="1183" y="31242"/>
                      </a:lnTo>
                      <a:cubicBezTo>
                        <a:pt x="173" y="30413"/>
                        <a:pt x="-236" y="29061"/>
                        <a:pt x="135" y="27813"/>
                      </a:cubicBezTo>
                      <a:lnTo>
                        <a:pt x="3088" y="3238"/>
                      </a:lnTo>
                      <a:cubicBezTo>
                        <a:pt x="3288" y="2086"/>
                        <a:pt x="2973" y="905"/>
                        <a:pt x="2231" y="0"/>
                      </a:cubicBezTo>
                      <a:lnTo>
                        <a:pt x="14423" y="7048"/>
                      </a:lnTo>
                      <a:lnTo>
                        <a:pt x="14423" y="7048"/>
                      </a:lnTo>
                      <a:cubicBezTo>
                        <a:pt x="15251" y="7906"/>
                        <a:pt x="15575" y="9135"/>
                        <a:pt x="15280" y="10287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F508EA76-408D-45ED-99D5-13ECA0EEF527}"/>
                    </a:ext>
                  </a:extLst>
                </p:cNvPr>
                <p:cNvSpPr/>
                <p:nvPr/>
              </p:nvSpPr>
              <p:spPr>
                <a:xfrm>
                  <a:off x="-2824553" y="4759540"/>
                  <a:ext cx="66536" cy="96307"/>
                </a:xfrm>
                <a:custGeom>
                  <a:avLst/>
                  <a:gdLst>
                    <a:gd name="connsiteX0" fmla="*/ 36280 w 66536"/>
                    <a:gd name="connsiteY0" fmla="*/ 1150 h 96307"/>
                    <a:gd name="connsiteX1" fmla="*/ 43900 w 66536"/>
                    <a:gd name="connsiteY1" fmla="*/ 17533 h 96307"/>
                    <a:gd name="connsiteX2" fmla="*/ 46472 w 66536"/>
                    <a:gd name="connsiteY2" fmla="*/ 18486 h 96307"/>
                    <a:gd name="connsiteX3" fmla="*/ 63712 w 66536"/>
                    <a:gd name="connsiteY3" fmla="*/ 11914 h 96307"/>
                    <a:gd name="connsiteX4" fmla="*/ 65522 w 66536"/>
                    <a:gd name="connsiteY4" fmla="*/ 18390 h 96307"/>
                    <a:gd name="connsiteX5" fmla="*/ 53044 w 66536"/>
                    <a:gd name="connsiteY5" fmla="*/ 41822 h 96307"/>
                    <a:gd name="connsiteX6" fmla="*/ 52092 w 66536"/>
                    <a:gd name="connsiteY6" fmla="*/ 46299 h 96307"/>
                    <a:gd name="connsiteX7" fmla="*/ 55044 w 66536"/>
                    <a:gd name="connsiteY7" fmla="*/ 67444 h 96307"/>
                    <a:gd name="connsiteX8" fmla="*/ 50187 w 66536"/>
                    <a:gd name="connsiteY8" fmla="*/ 74874 h 96307"/>
                    <a:gd name="connsiteX9" fmla="*/ 34851 w 66536"/>
                    <a:gd name="connsiteY9" fmla="*/ 72969 h 96307"/>
                    <a:gd name="connsiteX10" fmla="*/ 31708 w 66536"/>
                    <a:gd name="connsiteY10" fmla="*/ 74779 h 96307"/>
                    <a:gd name="connsiteX11" fmla="*/ 16278 w 66536"/>
                    <a:gd name="connsiteY11" fmla="*/ 94495 h 96307"/>
                    <a:gd name="connsiteX12" fmla="*/ 11420 w 66536"/>
                    <a:gd name="connsiteY12" fmla="*/ 92590 h 96307"/>
                    <a:gd name="connsiteX13" fmla="*/ 14373 w 66536"/>
                    <a:gd name="connsiteY13" fmla="*/ 68016 h 96307"/>
                    <a:gd name="connsiteX14" fmla="*/ 13420 w 66536"/>
                    <a:gd name="connsiteY14" fmla="*/ 64682 h 96307"/>
                    <a:gd name="connsiteX15" fmla="*/ 1037 w 66536"/>
                    <a:gd name="connsiteY15" fmla="*/ 55633 h 96307"/>
                    <a:gd name="connsiteX16" fmla="*/ 2847 w 66536"/>
                    <a:gd name="connsiteY16" fmla="*/ 46965 h 96307"/>
                    <a:gd name="connsiteX17" fmla="*/ 20087 w 66536"/>
                    <a:gd name="connsiteY17" fmla="*/ 33726 h 96307"/>
                    <a:gd name="connsiteX18" fmla="*/ 22564 w 66536"/>
                    <a:gd name="connsiteY18" fmla="*/ 29821 h 96307"/>
                    <a:gd name="connsiteX19" fmla="*/ 30279 w 66536"/>
                    <a:gd name="connsiteY19" fmla="*/ 4579 h 96307"/>
                    <a:gd name="connsiteX20" fmla="*/ 36280 w 66536"/>
                    <a:gd name="connsiteY20" fmla="*/ 1150 h 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6536" h="96307">
                      <a:moveTo>
                        <a:pt x="36280" y="1150"/>
                      </a:moveTo>
                      <a:lnTo>
                        <a:pt x="43900" y="17533"/>
                      </a:lnTo>
                      <a:cubicBezTo>
                        <a:pt x="44367" y="18476"/>
                        <a:pt x="45500" y="18895"/>
                        <a:pt x="46472" y="18486"/>
                      </a:cubicBezTo>
                      <a:lnTo>
                        <a:pt x="63712" y="11914"/>
                      </a:lnTo>
                      <a:cubicBezTo>
                        <a:pt x="66379" y="10866"/>
                        <a:pt x="67522" y="14676"/>
                        <a:pt x="65522" y="18390"/>
                      </a:cubicBezTo>
                      <a:lnTo>
                        <a:pt x="53044" y="41822"/>
                      </a:lnTo>
                      <a:cubicBezTo>
                        <a:pt x="52282" y="43184"/>
                        <a:pt x="51958" y="44746"/>
                        <a:pt x="52092" y="46299"/>
                      </a:cubicBezTo>
                      <a:lnTo>
                        <a:pt x="55044" y="67444"/>
                      </a:lnTo>
                      <a:cubicBezTo>
                        <a:pt x="55520" y="70778"/>
                        <a:pt x="52663" y="75255"/>
                        <a:pt x="50187" y="74874"/>
                      </a:cubicBezTo>
                      <a:lnTo>
                        <a:pt x="34851" y="72969"/>
                      </a:lnTo>
                      <a:cubicBezTo>
                        <a:pt x="33565" y="73007"/>
                        <a:pt x="32384" y="73683"/>
                        <a:pt x="31708" y="74779"/>
                      </a:cubicBezTo>
                      <a:lnTo>
                        <a:pt x="16278" y="94495"/>
                      </a:lnTo>
                      <a:cubicBezTo>
                        <a:pt x="13896" y="97639"/>
                        <a:pt x="11039" y="96496"/>
                        <a:pt x="11420" y="92590"/>
                      </a:cubicBezTo>
                      <a:lnTo>
                        <a:pt x="14373" y="68016"/>
                      </a:lnTo>
                      <a:cubicBezTo>
                        <a:pt x="14706" y="66815"/>
                        <a:pt x="14335" y="65530"/>
                        <a:pt x="13420" y="64682"/>
                      </a:cubicBezTo>
                      <a:lnTo>
                        <a:pt x="1037" y="55633"/>
                      </a:lnTo>
                      <a:cubicBezTo>
                        <a:pt x="-963" y="54205"/>
                        <a:pt x="85" y="49061"/>
                        <a:pt x="2847" y="46965"/>
                      </a:cubicBezTo>
                      <a:lnTo>
                        <a:pt x="20087" y="33726"/>
                      </a:lnTo>
                      <a:cubicBezTo>
                        <a:pt x="21269" y="32688"/>
                        <a:pt x="22126" y="31335"/>
                        <a:pt x="22564" y="29821"/>
                      </a:cubicBezTo>
                      <a:lnTo>
                        <a:pt x="30279" y="4579"/>
                      </a:lnTo>
                      <a:cubicBezTo>
                        <a:pt x="31518" y="579"/>
                        <a:pt x="35042" y="-1421"/>
                        <a:pt x="36280" y="115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6C2F554C-0DCD-46F9-8E21-05808B16B737}"/>
                    </a:ext>
                  </a:extLst>
                </p:cNvPr>
                <p:cNvSpPr/>
                <p:nvPr/>
              </p:nvSpPr>
              <p:spPr>
                <a:xfrm>
                  <a:off x="-2824553" y="4759540"/>
                  <a:ext cx="66536" cy="96307"/>
                </a:xfrm>
                <a:custGeom>
                  <a:avLst/>
                  <a:gdLst>
                    <a:gd name="connsiteX0" fmla="*/ 36280 w 66536"/>
                    <a:gd name="connsiteY0" fmla="*/ 1150 h 96307"/>
                    <a:gd name="connsiteX1" fmla="*/ 43900 w 66536"/>
                    <a:gd name="connsiteY1" fmla="*/ 17533 h 96307"/>
                    <a:gd name="connsiteX2" fmla="*/ 46472 w 66536"/>
                    <a:gd name="connsiteY2" fmla="*/ 18486 h 96307"/>
                    <a:gd name="connsiteX3" fmla="*/ 63712 w 66536"/>
                    <a:gd name="connsiteY3" fmla="*/ 11914 h 96307"/>
                    <a:gd name="connsiteX4" fmla="*/ 65522 w 66536"/>
                    <a:gd name="connsiteY4" fmla="*/ 18390 h 96307"/>
                    <a:gd name="connsiteX5" fmla="*/ 53044 w 66536"/>
                    <a:gd name="connsiteY5" fmla="*/ 41822 h 96307"/>
                    <a:gd name="connsiteX6" fmla="*/ 52092 w 66536"/>
                    <a:gd name="connsiteY6" fmla="*/ 46299 h 96307"/>
                    <a:gd name="connsiteX7" fmla="*/ 55044 w 66536"/>
                    <a:gd name="connsiteY7" fmla="*/ 67444 h 96307"/>
                    <a:gd name="connsiteX8" fmla="*/ 50187 w 66536"/>
                    <a:gd name="connsiteY8" fmla="*/ 74874 h 96307"/>
                    <a:gd name="connsiteX9" fmla="*/ 34851 w 66536"/>
                    <a:gd name="connsiteY9" fmla="*/ 72969 h 96307"/>
                    <a:gd name="connsiteX10" fmla="*/ 31708 w 66536"/>
                    <a:gd name="connsiteY10" fmla="*/ 74779 h 96307"/>
                    <a:gd name="connsiteX11" fmla="*/ 16278 w 66536"/>
                    <a:gd name="connsiteY11" fmla="*/ 94495 h 96307"/>
                    <a:gd name="connsiteX12" fmla="*/ 11420 w 66536"/>
                    <a:gd name="connsiteY12" fmla="*/ 92590 h 96307"/>
                    <a:gd name="connsiteX13" fmla="*/ 14373 w 66536"/>
                    <a:gd name="connsiteY13" fmla="*/ 68016 h 96307"/>
                    <a:gd name="connsiteX14" fmla="*/ 13420 w 66536"/>
                    <a:gd name="connsiteY14" fmla="*/ 64682 h 96307"/>
                    <a:gd name="connsiteX15" fmla="*/ 1037 w 66536"/>
                    <a:gd name="connsiteY15" fmla="*/ 55633 h 96307"/>
                    <a:gd name="connsiteX16" fmla="*/ 2847 w 66536"/>
                    <a:gd name="connsiteY16" fmla="*/ 46965 h 96307"/>
                    <a:gd name="connsiteX17" fmla="*/ 20087 w 66536"/>
                    <a:gd name="connsiteY17" fmla="*/ 33726 h 96307"/>
                    <a:gd name="connsiteX18" fmla="*/ 22564 w 66536"/>
                    <a:gd name="connsiteY18" fmla="*/ 29821 h 96307"/>
                    <a:gd name="connsiteX19" fmla="*/ 30279 w 66536"/>
                    <a:gd name="connsiteY19" fmla="*/ 4579 h 96307"/>
                    <a:gd name="connsiteX20" fmla="*/ 36280 w 66536"/>
                    <a:gd name="connsiteY20" fmla="*/ 1150 h 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6536" h="96307">
                      <a:moveTo>
                        <a:pt x="36280" y="1150"/>
                      </a:moveTo>
                      <a:lnTo>
                        <a:pt x="43900" y="17533"/>
                      </a:lnTo>
                      <a:cubicBezTo>
                        <a:pt x="44367" y="18476"/>
                        <a:pt x="45500" y="18895"/>
                        <a:pt x="46472" y="18486"/>
                      </a:cubicBezTo>
                      <a:lnTo>
                        <a:pt x="63712" y="11914"/>
                      </a:lnTo>
                      <a:cubicBezTo>
                        <a:pt x="66379" y="10866"/>
                        <a:pt x="67522" y="14676"/>
                        <a:pt x="65522" y="18390"/>
                      </a:cubicBezTo>
                      <a:lnTo>
                        <a:pt x="53044" y="41822"/>
                      </a:lnTo>
                      <a:cubicBezTo>
                        <a:pt x="52282" y="43184"/>
                        <a:pt x="51958" y="44746"/>
                        <a:pt x="52092" y="46299"/>
                      </a:cubicBezTo>
                      <a:lnTo>
                        <a:pt x="55044" y="67444"/>
                      </a:lnTo>
                      <a:cubicBezTo>
                        <a:pt x="55520" y="70778"/>
                        <a:pt x="52663" y="75255"/>
                        <a:pt x="50187" y="74874"/>
                      </a:cubicBezTo>
                      <a:lnTo>
                        <a:pt x="34851" y="72969"/>
                      </a:lnTo>
                      <a:cubicBezTo>
                        <a:pt x="33565" y="73007"/>
                        <a:pt x="32384" y="73683"/>
                        <a:pt x="31708" y="74779"/>
                      </a:cubicBezTo>
                      <a:lnTo>
                        <a:pt x="16278" y="94495"/>
                      </a:lnTo>
                      <a:cubicBezTo>
                        <a:pt x="13896" y="97639"/>
                        <a:pt x="11039" y="96496"/>
                        <a:pt x="11420" y="92590"/>
                      </a:cubicBezTo>
                      <a:lnTo>
                        <a:pt x="14373" y="68016"/>
                      </a:lnTo>
                      <a:cubicBezTo>
                        <a:pt x="14706" y="66815"/>
                        <a:pt x="14335" y="65530"/>
                        <a:pt x="13420" y="64682"/>
                      </a:cubicBezTo>
                      <a:lnTo>
                        <a:pt x="1037" y="55633"/>
                      </a:lnTo>
                      <a:cubicBezTo>
                        <a:pt x="-963" y="54205"/>
                        <a:pt x="85" y="49061"/>
                        <a:pt x="2847" y="46965"/>
                      </a:cubicBezTo>
                      <a:lnTo>
                        <a:pt x="20087" y="33726"/>
                      </a:lnTo>
                      <a:cubicBezTo>
                        <a:pt x="21269" y="32688"/>
                        <a:pt x="22126" y="31335"/>
                        <a:pt x="22564" y="29821"/>
                      </a:cubicBezTo>
                      <a:lnTo>
                        <a:pt x="30279" y="4579"/>
                      </a:lnTo>
                      <a:cubicBezTo>
                        <a:pt x="31518" y="579"/>
                        <a:pt x="35042" y="-1421"/>
                        <a:pt x="36280" y="11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A6A3E008-4FE6-4A14-9166-57A26DFB2A79}"/>
                    </a:ext>
                  </a:extLst>
                </p:cNvPr>
                <p:cNvSpPr/>
                <p:nvPr/>
              </p:nvSpPr>
              <p:spPr>
                <a:xfrm>
                  <a:off x="-2750379" y="4702731"/>
                  <a:ext cx="78778" cy="103420"/>
                </a:xfrm>
                <a:custGeom>
                  <a:avLst/>
                  <a:gdLst>
                    <a:gd name="connsiteX0" fmla="*/ 77740 w 78778"/>
                    <a:gd name="connsiteY0" fmla="*/ 25479 h 103420"/>
                    <a:gd name="connsiteX1" fmla="*/ 77740 w 78778"/>
                    <a:gd name="connsiteY1" fmla="*/ 19002 h 103420"/>
                    <a:gd name="connsiteX2" fmla="*/ 65357 w 78778"/>
                    <a:gd name="connsiteY2" fmla="*/ 11858 h 103420"/>
                    <a:gd name="connsiteX3" fmla="*/ 63643 w 78778"/>
                    <a:gd name="connsiteY3" fmla="*/ 11858 h 103420"/>
                    <a:gd name="connsiteX4" fmla="*/ 52308 w 78778"/>
                    <a:gd name="connsiteY4" fmla="*/ 16240 h 103420"/>
                    <a:gd name="connsiteX5" fmla="*/ 48593 w 78778"/>
                    <a:gd name="connsiteY5" fmla="*/ 8334 h 103420"/>
                    <a:gd name="connsiteX6" fmla="*/ 47736 w 78778"/>
                    <a:gd name="connsiteY6" fmla="*/ 7382 h 103420"/>
                    <a:gd name="connsiteX7" fmla="*/ 35449 w 78778"/>
                    <a:gd name="connsiteY7" fmla="*/ 238 h 103420"/>
                    <a:gd name="connsiteX8" fmla="*/ 30305 w 78778"/>
                    <a:gd name="connsiteY8" fmla="*/ 4619 h 103420"/>
                    <a:gd name="connsiteX9" fmla="*/ 22590 w 78778"/>
                    <a:gd name="connsiteY9" fmla="*/ 29860 h 103420"/>
                    <a:gd name="connsiteX10" fmla="*/ 20018 w 78778"/>
                    <a:gd name="connsiteY10" fmla="*/ 33766 h 103420"/>
                    <a:gd name="connsiteX11" fmla="*/ 2873 w 78778"/>
                    <a:gd name="connsiteY11" fmla="*/ 47006 h 103420"/>
                    <a:gd name="connsiteX12" fmla="*/ 968 w 78778"/>
                    <a:gd name="connsiteY12" fmla="*/ 55673 h 103420"/>
                    <a:gd name="connsiteX13" fmla="*/ 13446 w 78778"/>
                    <a:gd name="connsiteY13" fmla="*/ 64627 h 103420"/>
                    <a:gd name="connsiteX14" fmla="*/ 14398 w 78778"/>
                    <a:gd name="connsiteY14" fmla="*/ 68056 h 103420"/>
                    <a:gd name="connsiteX15" fmla="*/ 11446 w 78778"/>
                    <a:gd name="connsiteY15" fmla="*/ 92630 h 103420"/>
                    <a:gd name="connsiteX16" fmla="*/ 12589 w 78778"/>
                    <a:gd name="connsiteY16" fmla="*/ 96059 h 103420"/>
                    <a:gd name="connsiteX17" fmla="*/ 24971 w 78778"/>
                    <a:gd name="connsiteY17" fmla="*/ 103203 h 103420"/>
                    <a:gd name="connsiteX18" fmla="*/ 28686 w 78778"/>
                    <a:gd name="connsiteY18" fmla="*/ 101679 h 103420"/>
                    <a:gd name="connsiteX19" fmla="*/ 44117 w 78778"/>
                    <a:gd name="connsiteY19" fmla="*/ 81962 h 103420"/>
                    <a:gd name="connsiteX20" fmla="*/ 47164 w 78778"/>
                    <a:gd name="connsiteY20" fmla="*/ 80152 h 103420"/>
                    <a:gd name="connsiteX21" fmla="*/ 62595 w 78778"/>
                    <a:gd name="connsiteY21" fmla="*/ 82057 h 103420"/>
                    <a:gd name="connsiteX22" fmla="*/ 67453 w 78778"/>
                    <a:gd name="connsiteY22" fmla="*/ 74628 h 103420"/>
                    <a:gd name="connsiteX23" fmla="*/ 64500 w 78778"/>
                    <a:gd name="connsiteY23" fmla="*/ 53387 h 103420"/>
                    <a:gd name="connsiteX24" fmla="*/ 65453 w 78778"/>
                    <a:gd name="connsiteY24" fmla="*/ 48910 h 10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778" h="103420">
                      <a:moveTo>
                        <a:pt x="77740" y="25479"/>
                      </a:moveTo>
                      <a:cubicBezTo>
                        <a:pt x="79264" y="22622"/>
                        <a:pt x="78978" y="19764"/>
                        <a:pt x="77740" y="19002"/>
                      </a:cubicBezTo>
                      <a:lnTo>
                        <a:pt x="65357" y="11858"/>
                      </a:lnTo>
                      <a:cubicBezTo>
                        <a:pt x="64814" y="11611"/>
                        <a:pt x="64186" y="11611"/>
                        <a:pt x="63643" y="11858"/>
                      </a:cubicBezTo>
                      <a:lnTo>
                        <a:pt x="52308" y="16240"/>
                      </a:lnTo>
                      <a:lnTo>
                        <a:pt x="48593" y="8334"/>
                      </a:lnTo>
                      <a:cubicBezTo>
                        <a:pt x="48441" y="7915"/>
                        <a:pt x="48136" y="7572"/>
                        <a:pt x="47736" y="7382"/>
                      </a:cubicBezTo>
                      <a:lnTo>
                        <a:pt x="35449" y="238"/>
                      </a:lnTo>
                      <a:cubicBezTo>
                        <a:pt x="33829" y="-715"/>
                        <a:pt x="31258" y="1285"/>
                        <a:pt x="30305" y="4619"/>
                      </a:cubicBezTo>
                      <a:lnTo>
                        <a:pt x="22590" y="29860"/>
                      </a:lnTo>
                      <a:cubicBezTo>
                        <a:pt x="22161" y="31404"/>
                        <a:pt x="21266" y="32766"/>
                        <a:pt x="20018" y="33766"/>
                      </a:cubicBezTo>
                      <a:lnTo>
                        <a:pt x="2873" y="47006"/>
                      </a:lnTo>
                      <a:cubicBezTo>
                        <a:pt x="111" y="49101"/>
                        <a:pt x="-937" y="54244"/>
                        <a:pt x="968" y="55673"/>
                      </a:cubicBezTo>
                      <a:lnTo>
                        <a:pt x="13446" y="64627"/>
                      </a:lnTo>
                      <a:cubicBezTo>
                        <a:pt x="14322" y="65531"/>
                        <a:pt x="14684" y="66827"/>
                        <a:pt x="14398" y="68056"/>
                      </a:cubicBezTo>
                      <a:lnTo>
                        <a:pt x="11446" y="92630"/>
                      </a:lnTo>
                      <a:cubicBezTo>
                        <a:pt x="11122" y="93897"/>
                        <a:pt x="11569" y="95240"/>
                        <a:pt x="12589" y="96059"/>
                      </a:cubicBezTo>
                      <a:lnTo>
                        <a:pt x="24971" y="103203"/>
                      </a:lnTo>
                      <a:cubicBezTo>
                        <a:pt x="25924" y="103774"/>
                        <a:pt x="27353" y="103203"/>
                        <a:pt x="28686" y="101679"/>
                      </a:cubicBezTo>
                      <a:lnTo>
                        <a:pt x="44117" y="81962"/>
                      </a:lnTo>
                      <a:cubicBezTo>
                        <a:pt x="44774" y="80895"/>
                        <a:pt x="45917" y="80219"/>
                        <a:pt x="47164" y="80152"/>
                      </a:cubicBezTo>
                      <a:lnTo>
                        <a:pt x="62595" y="82057"/>
                      </a:lnTo>
                      <a:cubicBezTo>
                        <a:pt x="64976" y="82057"/>
                        <a:pt x="67834" y="77962"/>
                        <a:pt x="67453" y="74628"/>
                      </a:cubicBezTo>
                      <a:lnTo>
                        <a:pt x="64500" y="53387"/>
                      </a:lnTo>
                      <a:cubicBezTo>
                        <a:pt x="64328" y="51835"/>
                        <a:pt x="64662" y="50263"/>
                        <a:pt x="65453" y="4891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2BE66666-866D-491B-919A-355A189377B6}"/>
                    </a:ext>
                  </a:extLst>
                </p:cNvPr>
                <p:cNvSpPr/>
                <p:nvPr/>
              </p:nvSpPr>
              <p:spPr>
                <a:xfrm>
                  <a:off x="-2698166" y="4714308"/>
                  <a:ext cx="25431" cy="14165"/>
                </a:xfrm>
                <a:custGeom>
                  <a:avLst/>
                  <a:gdLst>
                    <a:gd name="connsiteX0" fmla="*/ 25432 w 25431"/>
                    <a:gd name="connsiteY0" fmla="*/ 7329 h 14165"/>
                    <a:gd name="connsiteX1" fmla="*/ 23717 w 25431"/>
                    <a:gd name="connsiteY1" fmla="*/ 7329 h 14165"/>
                    <a:gd name="connsiteX2" fmla="*/ 6477 w 25431"/>
                    <a:gd name="connsiteY2" fmla="*/ 13997 h 14165"/>
                    <a:gd name="connsiteX3" fmla="*/ 4067 w 25431"/>
                    <a:gd name="connsiteY3" fmla="*/ 13121 h 14165"/>
                    <a:gd name="connsiteX4" fmla="*/ 4001 w 25431"/>
                    <a:gd name="connsiteY4" fmla="*/ 12949 h 14165"/>
                    <a:gd name="connsiteX5" fmla="*/ 0 w 25431"/>
                    <a:gd name="connsiteY5" fmla="*/ 4567 h 14165"/>
                    <a:gd name="connsiteX6" fmla="*/ 11335 w 25431"/>
                    <a:gd name="connsiteY6" fmla="*/ 186 h 14165"/>
                    <a:gd name="connsiteX7" fmla="*/ 13049 w 25431"/>
                    <a:gd name="connsiteY7" fmla="*/ 186 h 14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1" h="14165">
                      <a:moveTo>
                        <a:pt x="25432" y="7329"/>
                      </a:moveTo>
                      <a:cubicBezTo>
                        <a:pt x="24889" y="7082"/>
                        <a:pt x="24260" y="7082"/>
                        <a:pt x="23717" y="7329"/>
                      </a:cubicBezTo>
                      <a:lnTo>
                        <a:pt x="6477" y="13997"/>
                      </a:lnTo>
                      <a:cubicBezTo>
                        <a:pt x="5572" y="14416"/>
                        <a:pt x="4496" y="14026"/>
                        <a:pt x="4067" y="13121"/>
                      </a:cubicBezTo>
                      <a:cubicBezTo>
                        <a:pt x="4048" y="13063"/>
                        <a:pt x="4020" y="13006"/>
                        <a:pt x="4001" y="12949"/>
                      </a:cubicBezTo>
                      <a:lnTo>
                        <a:pt x="0" y="4567"/>
                      </a:lnTo>
                      <a:lnTo>
                        <a:pt x="11335" y="186"/>
                      </a:lnTo>
                      <a:cubicBezTo>
                        <a:pt x="11878" y="-62"/>
                        <a:pt x="12507" y="-62"/>
                        <a:pt x="13049" y="186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539F6B7-5F93-427C-B88E-B05C61070BE4}"/>
                    </a:ext>
                  </a:extLst>
                </p:cNvPr>
                <p:cNvSpPr/>
                <p:nvPr/>
              </p:nvSpPr>
              <p:spPr>
                <a:xfrm>
                  <a:off x="-2749030" y="4732401"/>
                  <a:ext cx="34004" cy="26574"/>
                </a:xfrm>
                <a:custGeom>
                  <a:avLst/>
                  <a:gdLst>
                    <a:gd name="connsiteX0" fmla="*/ 34004 w 34004"/>
                    <a:gd name="connsiteY0" fmla="*/ 7144 h 26574"/>
                    <a:gd name="connsiteX1" fmla="*/ 31433 w 34004"/>
                    <a:gd name="connsiteY1" fmla="*/ 11049 h 26574"/>
                    <a:gd name="connsiteX2" fmla="*/ 14288 w 34004"/>
                    <a:gd name="connsiteY2" fmla="*/ 24289 h 26574"/>
                    <a:gd name="connsiteX3" fmla="*/ 12383 w 34004"/>
                    <a:gd name="connsiteY3" fmla="*/ 26575 h 26574"/>
                    <a:gd name="connsiteX4" fmla="*/ 0 w 34004"/>
                    <a:gd name="connsiteY4" fmla="*/ 19431 h 26574"/>
                    <a:gd name="connsiteX5" fmla="*/ 1905 w 34004"/>
                    <a:gd name="connsiteY5" fmla="*/ 17145 h 26574"/>
                    <a:gd name="connsiteX6" fmla="*/ 19050 w 34004"/>
                    <a:gd name="connsiteY6" fmla="*/ 3905 h 26574"/>
                    <a:gd name="connsiteX7" fmla="*/ 21622 w 34004"/>
                    <a:gd name="connsiteY7" fmla="*/ 0 h 26574"/>
                    <a:gd name="connsiteX8" fmla="*/ 21622 w 34004"/>
                    <a:gd name="connsiteY8" fmla="*/ 0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004" h="26574">
                      <a:moveTo>
                        <a:pt x="34004" y="7144"/>
                      </a:moveTo>
                      <a:cubicBezTo>
                        <a:pt x="33576" y="8687"/>
                        <a:pt x="32680" y="10049"/>
                        <a:pt x="31433" y="11049"/>
                      </a:cubicBezTo>
                      <a:lnTo>
                        <a:pt x="14288" y="24289"/>
                      </a:lnTo>
                      <a:cubicBezTo>
                        <a:pt x="13506" y="24917"/>
                        <a:pt x="12859" y="25689"/>
                        <a:pt x="12383" y="26575"/>
                      </a:cubicBezTo>
                      <a:lnTo>
                        <a:pt x="0" y="19431"/>
                      </a:lnTo>
                      <a:cubicBezTo>
                        <a:pt x="476" y="18545"/>
                        <a:pt x="1124" y="17774"/>
                        <a:pt x="1905" y="17145"/>
                      </a:cubicBezTo>
                      <a:lnTo>
                        <a:pt x="19050" y="3905"/>
                      </a:lnTo>
                      <a:cubicBezTo>
                        <a:pt x="20298" y="2905"/>
                        <a:pt x="21193" y="1543"/>
                        <a:pt x="21622" y="0"/>
                      </a:cubicBezTo>
                      <a:lnTo>
                        <a:pt x="21622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CE747D4A-5A72-4B2D-9A1D-56585CBA7CF5}"/>
                    </a:ext>
                  </a:extLst>
                </p:cNvPr>
                <p:cNvSpPr/>
                <p:nvPr/>
              </p:nvSpPr>
              <p:spPr>
                <a:xfrm>
                  <a:off x="-2727884" y="4702540"/>
                  <a:ext cx="25241" cy="37004"/>
                </a:xfrm>
                <a:custGeom>
                  <a:avLst/>
                  <a:gdLst>
                    <a:gd name="connsiteX0" fmla="*/ 25241 w 25241"/>
                    <a:gd name="connsiteY0" fmla="*/ 7381 h 37004"/>
                    <a:gd name="connsiteX1" fmla="*/ 20098 w 25241"/>
                    <a:gd name="connsiteY1" fmla="*/ 11763 h 37004"/>
                    <a:gd name="connsiteX2" fmla="*/ 12383 w 25241"/>
                    <a:gd name="connsiteY2" fmla="*/ 37004 h 37004"/>
                    <a:gd name="connsiteX3" fmla="*/ 0 w 25241"/>
                    <a:gd name="connsiteY3" fmla="*/ 29861 h 37004"/>
                    <a:gd name="connsiteX4" fmla="*/ 7715 w 25241"/>
                    <a:gd name="connsiteY4" fmla="*/ 4619 h 37004"/>
                    <a:gd name="connsiteX5" fmla="*/ 12859 w 25241"/>
                    <a:gd name="connsiteY5" fmla="*/ 238 h 37004"/>
                    <a:gd name="connsiteX6" fmla="*/ 25241 w 25241"/>
                    <a:gd name="connsiteY6" fmla="*/ 7381 h 37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41" h="37004">
                      <a:moveTo>
                        <a:pt x="25241" y="7381"/>
                      </a:moveTo>
                      <a:cubicBezTo>
                        <a:pt x="23717" y="6429"/>
                        <a:pt x="21050" y="8334"/>
                        <a:pt x="20098" y="11763"/>
                      </a:cubicBezTo>
                      <a:lnTo>
                        <a:pt x="12383" y="37004"/>
                      </a:lnTo>
                      <a:lnTo>
                        <a:pt x="0" y="29861"/>
                      </a:lnTo>
                      <a:lnTo>
                        <a:pt x="7715" y="4619"/>
                      </a:lnTo>
                      <a:cubicBezTo>
                        <a:pt x="8668" y="1286"/>
                        <a:pt x="11239" y="-715"/>
                        <a:pt x="12859" y="238"/>
                      </a:cubicBezTo>
                      <a:lnTo>
                        <a:pt x="25241" y="7381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75A5DBC2-F4D4-46E6-90FA-8C3D94E9491D}"/>
                    </a:ext>
                  </a:extLst>
                </p:cNvPr>
                <p:cNvSpPr/>
                <p:nvPr/>
              </p:nvSpPr>
              <p:spPr>
                <a:xfrm>
                  <a:off x="-2750317" y="4752022"/>
                  <a:ext cx="25766" cy="22288"/>
                </a:xfrm>
                <a:custGeom>
                  <a:avLst/>
                  <a:gdLst>
                    <a:gd name="connsiteX0" fmla="*/ 25766 w 25766"/>
                    <a:gd name="connsiteY0" fmla="*/ 22288 h 22288"/>
                    <a:gd name="connsiteX1" fmla="*/ 13479 w 25766"/>
                    <a:gd name="connsiteY1" fmla="*/ 15335 h 22288"/>
                    <a:gd name="connsiteX2" fmla="*/ 13479 w 25766"/>
                    <a:gd name="connsiteY2" fmla="*/ 15335 h 22288"/>
                    <a:gd name="connsiteX3" fmla="*/ 1001 w 25766"/>
                    <a:gd name="connsiteY3" fmla="*/ 6382 h 22288"/>
                    <a:gd name="connsiteX4" fmla="*/ 1001 w 25766"/>
                    <a:gd name="connsiteY4" fmla="*/ 0 h 22288"/>
                    <a:gd name="connsiteX5" fmla="*/ 13384 w 25766"/>
                    <a:gd name="connsiteY5" fmla="*/ 7144 h 22288"/>
                    <a:gd name="connsiteX6" fmla="*/ 13384 w 25766"/>
                    <a:gd name="connsiteY6" fmla="*/ 13526 h 22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66" h="22288">
                      <a:moveTo>
                        <a:pt x="25766" y="22288"/>
                      </a:moveTo>
                      <a:lnTo>
                        <a:pt x="13479" y="15335"/>
                      </a:lnTo>
                      <a:lnTo>
                        <a:pt x="13479" y="15335"/>
                      </a:lnTo>
                      <a:lnTo>
                        <a:pt x="1001" y="6382"/>
                      </a:lnTo>
                      <a:cubicBezTo>
                        <a:pt x="-427" y="5334"/>
                        <a:pt x="-237" y="2381"/>
                        <a:pt x="1001" y="0"/>
                      </a:cubicBezTo>
                      <a:lnTo>
                        <a:pt x="13384" y="7144"/>
                      </a:lnTo>
                      <a:cubicBezTo>
                        <a:pt x="12146" y="9525"/>
                        <a:pt x="11955" y="12478"/>
                        <a:pt x="13384" y="13526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8DF7161B-4837-40B1-A494-F93074F6E1AD}"/>
                    </a:ext>
                  </a:extLst>
                </p:cNvPr>
                <p:cNvSpPr/>
                <p:nvPr/>
              </p:nvSpPr>
              <p:spPr>
                <a:xfrm>
                  <a:off x="-2739070" y="4767452"/>
                  <a:ext cx="15363" cy="38385"/>
                </a:xfrm>
                <a:custGeom>
                  <a:avLst/>
                  <a:gdLst>
                    <a:gd name="connsiteX0" fmla="*/ 12424 w 15363"/>
                    <a:gd name="connsiteY0" fmla="*/ 34862 h 38385"/>
                    <a:gd name="connsiteX1" fmla="*/ 13567 w 15363"/>
                    <a:gd name="connsiteY1" fmla="*/ 38386 h 38385"/>
                    <a:gd name="connsiteX2" fmla="*/ 13567 w 15363"/>
                    <a:gd name="connsiteY2" fmla="*/ 38386 h 38385"/>
                    <a:gd name="connsiteX3" fmla="*/ 1185 w 15363"/>
                    <a:gd name="connsiteY3" fmla="*/ 31242 h 38385"/>
                    <a:gd name="connsiteX4" fmla="*/ 42 w 15363"/>
                    <a:gd name="connsiteY4" fmla="*/ 27813 h 38385"/>
                    <a:gd name="connsiteX5" fmla="*/ 2994 w 15363"/>
                    <a:gd name="connsiteY5" fmla="*/ 3238 h 38385"/>
                    <a:gd name="connsiteX6" fmla="*/ 2137 w 15363"/>
                    <a:gd name="connsiteY6" fmla="*/ 0 h 38385"/>
                    <a:gd name="connsiteX7" fmla="*/ 14424 w 15363"/>
                    <a:gd name="connsiteY7" fmla="*/ 6953 h 38385"/>
                    <a:gd name="connsiteX8" fmla="*/ 14424 w 15363"/>
                    <a:gd name="connsiteY8" fmla="*/ 6953 h 38385"/>
                    <a:gd name="connsiteX9" fmla="*/ 15282 w 15363"/>
                    <a:gd name="connsiteY9" fmla="*/ 10192 h 3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363" h="38385">
                      <a:moveTo>
                        <a:pt x="12424" y="34862"/>
                      </a:moveTo>
                      <a:cubicBezTo>
                        <a:pt x="12424" y="36671"/>
                        <a:pt x="12424" y="37910"/>
                        <a:pt x="13567" y="38386"/>
                      </a:cubicBezTo>
                      <a:lnTo>
                        <a:pt x="13567" y="38386"/>
                      </a:lnTo>
                      <a:lnTo>
                        <a:pt x="1185" y="31242"/>
                      </a:lnTo>
                      <a:cubicBezTo>
                        <a:pt x="327" y="30766"/>
                        <a:pt x="-149" y="29623"/>
                        <a:pt x="42" y="27813"/>
                      </a:cubicBezTo>
                      <a:lnTo>
                        <a:pt x="2994" y="3238"/>
                      </a:lnTo>
                      <a:cubicBezTo>
                        <a:pt x="3309" y="2086"/>
                        <a:pt x="2985" y="848"/>
                        <a:pt x="2137" y="0"/>
                      </a:cubicBezTo>
                      <a:lnTo>
                        <a:pt x="14424" y="6953"/>
                      </a:lnTo>
                      <a:lnTo>
                        <a:pt x="14424" y="6953"/>
                      </a:lnTo>
                      <a:cubicBezTo>
                        <a:pt x="15205" y="7839"/>
                        <a:pt x="15529" y="9039"/>
                        <a:pt x="15282" y="10192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920755A5-EEE7-4A09-BE92-82844DE51D3D}"/>
                    </a:ext>
                  </a:extLst>
                </p:cNvPr>
                <p:cNvSpPr/>
                <p:nvPr/>
              </p:nvSpPr>
              <p:spPr>
                <a:xfrm>
                  <a:off x="-2738138" y="4709687"/>
                  <a:ext cx="66536" cy="96493"/>
                </a:xfrm>
                <a:custGeom>
                  <a:avLst/>
                  <a:gdLst>
                    <a:gd name="connsiteX0" fmla="*/ 36257 w 66536"/>
                    <a:gd name="connsiteY0" fmla="*/ 1187 h 96493"/>
                    <a:gd name="connsiteX1" fmla="*/ 43972 w 66536"/>
                    <a:gd name="connsiteY1" fmla="*/ 17475 h 96493"/>
                    <a:gd name="connsiteX2" fmla="*/ 46277 w 66536"/>
                    <a:gd name="connsiteY2" fmla="*/ 18589 h 96493"/>
                    <a:gd name="connsiteX3" fmla="*/ 46449 w 66536"/>
                    <a:gd name="connsiteY3" fmla="*/ 18522 h 96493"/>
                    <a:gd name="connsiteX4" fmla="*/ 63689 w 66536"/>
                    <a:gd name="connsiteY4" fmla="*/ 11855 h 96493"/>
                    <a:gd name="connsiteX5" fmla="*/ 65499 w 66536"/>
                    <a:gd name="connsiteY5" fmla="*/ 18427 h 96493"/>
                    <a:gd name="connsiteX6" fmla="*/ 53116 w 66536"/>
                    <a:gd name="connsiteY6" fmla="*/ 41763 h 96493"/>
                    <a:gd name="connsiteX7" fmla="*/ 52164 w 66536"/>
                    <a:gd name="connsiteY7" fmla="*/ 46240 h 96493"/>
                    <a:gd name="connsiteX8" fmla="*/ 55116 w 66536"/>
                    <a:gd name="connsiteY8" fmla="*/ 67481 h 96493"/>
                    <a:gd name="connsiteX9" fmla="*/ 50259 w 66536"/>
                    <a:gd name="connsiteY9" fmla="*/ 74911 h 96493"/>
                    <a:gd name="connsiteX10" fmla="*/ 34828 w 66536"/>
                    <a:gd name="connsiteY10" fmla="*/ 73005 h 96493"/>
                    <a:gd name="connsiteX11" fmla="*/ 31780 w 66536"/>
                    <a:gd name="connsiteY11" fmla="*/ 74815 h 96493"/>
                    <a:gd name="connsiteX12" fmla="*/ 16350 w 66536"/>
                    <a:gd name="connsiteY12" fmla="*/ 94722 h 96493"/>
                    <a:gd name="connsiteX13" fmla="*/ 11492 w 66536"/>
                    <a:gd name="connsiteY13" fmla="*/ 92817 h 96493"/>
                    <a:gd name="connsiteX14" fmla="*/ 14445 w 66536"/>
                    <a:gd name="connsiteY14" fmla="*/ 68243 h 96493"/>
                    <a:gd name="connsiteX15" fmla="*/ 13492 w 66536"/>
                    <a:gd name="connsiteY15" fmla="*/ 64814 h 96493"/>
                    <a:gd name="connsiteX16" fmla="*/ 1014 w 66536"/>
                    <a:gd name="connsiteY16" fmla="*/ 55861 h 96493"/>
                    <a:gd name="connsiteX17" fmla="*/ 2824 w 66536"/>
                    <a:gd name="connsiteY17" fmla="*/ 47193 h 96493"/>
                    <a:gd name="connsiteX18" fmla="*/ 20064 w 66536"/>
                    <a:gd name="connsiteY18" fmla="*/ 33953 h 96493"/>
                    <a:gd name="connsiteX19" fmla="*/ 22636 w 66536"/>
                    <a:gd name="connsiteY19" fmla="*/ 30048 h 96493"/>
                    <a:gd name="connsiteX20" fmla="*/ 30256 w 66536"/>
                    <a:gd name="connsiteY20" fmla="*/ 4806 h 96493"/>
                    <a:gd name="connsiteX21" fmla="*/ 36257 w 66536"/>
                    <a:gd name="connsiteY21" fmla="*/ 1187 h 9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493">
                      <a:moveTo>
                        <a:pt x="36257" y="1187"/>
                      </a:moveTo>
                      <a:lnTo>
                        <a:pt x="43972" y="17475"/>
                      </a:lnTo>
                      <a:cubicBezTo>
                        <a:pt x="44296" y="18418"/>
                        <a:pt x="45334" y="18922"/>
                        <a:pt x="46277" y="18589"/>
                      </a:cubicBezTo>
                      <a:cubicBezTo>
                        <a:pt x="46334" y="18570"/>
                        <a:pt x="46392" y="18551"/>
                        <a:pt x="46449" y="18522"/>
                      </a:cubicBezTo>
                      <a:lnTo>
                        <a:pt x="63689" y="11855"/>
                      </a:lnTo>
                      <a:cubicBezTo>
                        <a:pt x="66451" y="10807"/>
                        <a:pt x="67499" y="14713"/>
                        <a:pt x="65499" y="18427"/>
                      </a:cubicBezTo>
                      <a:lnTo>
                        <a:pt x="53116" y="41763"/>
                      </a:lnTo>
                      <a:cubicBezTo>
                        <a:pt x="52326" y="43116"/>
                        <a:pt x="51992" y="44688"/>
                        <a:pt x="52164" y="46240"/>
                      </a:cubicBezTo>
                      <a:lnTo>
                        <a:pt x="55116" y="67481"/>
                      </a:lnTo>
                      <a:cubicBezTo>
                        <a:pt x="55116" y="70815"/>
                        <a:pt x="52640" y="75196"/>
                        <a:pt x="50259" y="74911"/>
                      </a:cubicBezTo>
                      <a:lnTo>
                        <a:pt x="34828" y="73005"/>
                      </a:lnTo>
                      <a:cubicBezTo>
                        <a:pt x="33581" y="73072"/>
                        <a:pt x="32438" y="73748"/>
                        <a:pt x="31780" y="74815"/>
                      </a:cubicBezTo>
                      <a:lnTo>
                        <a:pt x="16350" y="94722"/>
                      </a:lnTo>
                      <a:cubicBezTo>
                        <a:pt x="13873" y="97771"/>
                        <a:pt x="11016" y="96723"/>
                        <a:pt x="11492" y="92817"/>
                      </a:cubicBezTo>
                      <a:lnTo>
                        <a:pt x="14445" y="68243"/>
                      </a:lnTo>
                      <a:cubicBezTo>
                        <a:pt x="14731" y="67014"/>
                        <a:pt x="14369" y="65719"/>
                        <a:pt x="13492" y="64814"/>
                      </a:cubicBezTo>
                      <a:lnTo>
                        <a:pt x="1014" y="55861"/>
                      </a:lnTo>
                      <a:cubicBezTo>
                        <a:pt x="-986" y="54432"/>
                        <a:pt x="157" y="49288"/>
                        <a:pt x="2824" y="47193"/>
                      </a:cubicBezTo>
                      <a:lnTo>
                        <a:pt x="20064" y="33953"/>
                      </a:lnTo>
                      <a:cubicBezTo>
                        <a:pt x="21274" y="32924"/>
                        <a:pt x="22170" y="31572"/>
                        <a:pt x="22636" y="30048"/>
                      </a:cubicBezTo>
                      <a:lnTo>
                        <a:pt x="30256" y="4806"/>
                      </a:lnTo>
                      <a:cubicBezTo>
                        <a:pt x="31495" y="615"/>
                        <a:pt x="35019" y="-1480"/>
                        <a:pt x="36257" y="1187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46B011AA-6060-4125-9795-A994012BAFC1}"/>
                    </a:ext>
                  </a:extLst>
                </p:cNvPr>
                <p:cNvSpPr/>
                <p:nvPr/>
              </p:nvSpPr>
              <p:spPr>
                <a:xfrm>
                  <a:off x="-2738138" y="4709687"/>
                  <a:ext cx="66536" cy="96493"/>
                </a:xfrm>
                <a:custGeom>
                  <a:avLst/>
                  <a:gdLst>
                    <a:gd name="connsiteX0" fmla="*/ 36257 w 66536"/>
                    <a:gd name="connsiteY0" fmla="*/ 1187 h 96493"/>
                    <a:gd name="connsiteX1" fmla="*/ 43972 w 66536"/>
                    <a:gd name="connsiteY1" fmla="*/ 17475 h 96493"/>
                    <a:gd name="connsiteX2" fmla="*/ 46277 w 66536"/>
                    <a:gd name="connsiteY2" fmla="*/ 18589 h 96493"/>
                    <a:gd name="connsiteX3" fmla="*/ 46449 w 66536"/>
                    <a:gd name="connsiteY3" fmla="*/ 18522 h 96493"/>
                    <a:gd name="connsiteX4" fmla="*/ 63689 w 66536"/>
                    <a:gd name="connsiteY4" fmla="*/ 11855 h 96493"/>
                    <a:gd name="connsiteX5" fmla="*/ 65499 w 66536"/>
                    <a:gd name="connsiteY5" fmla="*/ 18427 h 96493"/>
                    <a:gd name="connsiteX6" fmla="*/ 53116 w 66536"/>
                    <a:gd name="connsiteY6" fmla="*/ 41763 h 96493"/>
                    <a:gd name="connsiteX7" fmla="*/ 52164 w 66536"/>
                    <a:gd name="connsiteY7" fmla="*/ 46240 h 96493"/>
                    <a:gd name="connsiteX8" fmla="*/ 55116 w 66536"/>
                    <a:gd name="connsiteY8" fmla="*/ 67481 h 96493"/>
                    <a:gd name="connsiteX9" fmla="*/ 50259 w 66536"/>
                    <a:gd name="connsiteY9" fmla="*/ 74911 h 96493"/>
                    <a:gd name="connsiteX10" fmla="*/ 34828 w 66536"/>
                    <a:gd name="connsiteY10" fmla="*/ 73005 h 96493"/>
                    <a:gd name="connsiteX11" fmla="*/ 31780 w 66536"/>
                    <a:gd name="connsiteY11" fmla="*/ 74815 h 96493"/>
                    <a:gd name="connsiteX12" fmla="*/ 16350 w 66536"/>
                    <a:gd name="connsiteY12" fmla="*/ 94722 h 96493"/>
                    <a:gd name="connsiteX13" fmla="*/ 11492 w 66536"/>
                    <a:gd name="connsiteY13" fmla="*/ 92817 h 96493"/>
                    <a:gd name="connsiteX14" fmla="*/ 14445 w 66536"/>
                    <a:gd name="connsiteY14" fmla="*/ 68243 h 96493"/>
                    <a:gd name="connsiteX15" fmla="*/ 13492 w 66536"/>
                    <a:gd name="connsiteY15" fmla="*/ 64814 h 96493"/>
                    <a:gd name="connsiteX16" fmla="*/ 1014 w 66536"/>
                    <a:gd name="connsiteY16" fmla="*/ 55861 h 96493"/>
                    <a:gd name="connsiteX17" fmla="*/ 2824 w 66536"/>
                    <a:gd name="connsiteY17" fmla="*/ 47193 h 96493"/>
                    <a:gd name="connsiteX18" fmla="*/ 20064 w 66536"/>
                    <a:gd name="connsiteY18" fmla="*/ 33953 h 96493"/>
                    <a:gd name="connsiteX19" fmla="*/ 22636 w 66536"/>
                    <a:gd name="connsiteY19" fmla="*/ 30048 h 96493"/>
                    <a:gd name="connsiteX20" fmla="*/ 30256 w 66536"/>
                    <a:gd name="connsiteY20" fmla="*/ 4806 h 96493"/>
                    <a:gd name="connsiteX21" fmla="*/ 36257 w 66536"/>
                    <a:gd name="connsiteY21" fmla="*/ 1187 h 9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493">
                      <a:moveTo>
                        <a:pt x="36257" y="1187"/>
                      </a:moveTo>
                      <a:lnTo>
                        <a:pt x="43972" y="17475"/>
                      </a:lnTo>
                      <a:cubicBezTo>
                        <a:pt x="44296" y="18418"/>
                        <a:pt x="45334" y="18922"/>
                        <a:pt x="46277" y="18589"/>
                      </a:cubicBezTo>
                      <a:cubicBezTo>
                        <a:pt x="46334" y="18570"/>
                        <a:pt x="46392" y="18551"/>
                        <a:pt x="46449" y="18522"/>
                      </a:cubicBezTo>
                      <a:lnTo>
                        <a:pt x="63689" y="11855"/>
                      </a:lnTo>
                      <a:cubicBezTo>
                        <a:pt x="66451" y="10807"/>
                        <a:pt x="67499" y="14713"/>
                        <a:pt x="65499" y="18427"/>
                      </a:cubicBezTo>
                      <a:lnTo>
                        <a:pt x="53116" y="41763"/>
                      </a:lnTo>
                      <a:cubicBezTo>
                        <a:pt x="52326" y="43116"/>
                        <a:pt x="51992" y="44688"/>
                        <a:pt x="52164" y="46240"/>
                      </a:cubicBezTo>
                      <a:lnTo>
                        <a:pt x="55116" y="67481"/>
                      </a:lnTo>
                      <a:cubicBezTo>
                        <a:pt x="55116" y="70815"/>
                        <a:pt x="52640" y="75196"/>
                        <a:pt x="50259" y="74911"/>
                      </a:cubicBezTo>
                      <a:lnTo>
                        <a:pt x="34828" y="73005"/>
                      </a:lnTo>
                      <a:cubicBezTo>
                        <a:pt x="33581" y="73072"/>
                        <a:pt x="32438" y="73748"/>
                        <a:pt x="31780" y="74815"/>
                      </a:cubicBezTo>
                      <a:lnTo>
                        <a:pt x="16350" y="94722"/>
                      </a:lnTo>
                      <a:cubicBezTo>
                        <a:pt x="13873" y="97771"/>
                        <a:pt x="11016" y="96723"/>
                        <a:pt x="11492" y="92817"/>
                      </a:cubicBezTo>
                      <a:lnTo>
                        <a:pt x="14445" y="68243"/>
                      </a:lnTo>
                      <a:cubicBezTo>
                        <a:pt x="14731" y="67014"/>
                        <a:pt x="14369" y="65719"/>
                        <a:pt x="13492" y="64814"/>
                      </a:cubicBezTo>
                      <a:lnTo>
                        <a:pt x="1014" y="55861"/>
                      </a:lnTo>
                      <a:cubicBezTo>
                        <a:pt x="-986" y="54432"/>
                        <a:pt x="157" y="49288"/>
                        <a:pt x="2824" y="47193"/>
                      </a:cubicBezTo>
                      <a:lnTo>
                        <a:pt x="20064" y="33953"/>
                      </a:lnTo>
                      <a:cubicBezTo>
                        <a:pt x="21274" y="32924"/>
                        <a:pt x="22170" y="31572"/>
                        <a:pt x="22636" y="30048"/>
                      </a:cubicBezTo>
                      <a:lnTo>
                        <a:pt x="30256" y="4806"/>
                      </a:lnTo>
                      <a:cubicBezTo>
                        <a:pt x="31495" y="615"/>
                        <a:pt x="35019" y="-1480"/>
                        <a:pt x="36257" y="11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AFA5FE9C-1A23-4455-BC8B-104E672254E2}"/>
                    </a:ext>
                  </a:extLst>
                </p:cNvPr>
                <p:cNvSpPr/>
                <p:nvPr/>
              </p:nvSpPr>
              <p:spPr>
                <a:xfrm>
                  <a:off x="-2663843" y="4652764"/>
                  <a:ext cx="78729" cy="103474"/>
                </a:xfrm>
                <a:custGeom>
                  <a:avLst/>
                  <a:gdLst>
                    <a:gd name="connsiteX0" fmla="*/ 77691 w 78729"/>
                    <a:gd name="connsiteY0" fmla="*/ 25440 h 103474"/>
                    <a:gd name="connsiteX1" fmla="*/ 77691 w 78729"/>
                    <a:gd name="connsiteY1" fmla="*/ 18963 h 103474"/>
                    <a:gd name="connsiteX2" fmla="*/ 65403 w 78729"/>
                    <a:gd name="connsiteY2" fmla="*/ 11914 h 103474"/>
                    <a:gd name="connsiteX3" fmla="*/ 63689 w 78729"/>
                    <a:gd name="connsiteY3" fmla="*/ 11914 h 103474"/>
                    <a:gd name="connsiteX4" fmla="*/ 52354 w 78729"/>
                    <a:gd name="connsiteY4" fmla="*/ 16296 h 103474"/>
                    <a:gd name="connsiteX5" fmla="*/ 48640 w 78729"/>
                    <a:gd name="connsiteY5" fmla="*/ 8295 h 103474"/>
                    <a:gd name="connsiteX6" fmla="*/ 47782 w 78729"/>
                    <a:gd name="connsiteY6" fmla="*/ 7342 h 103474"/>
                    <a:gd name="connsiteX7" fmla="*/ 35400 w 78729"/>
                    <a:gd name="connsiteY7" fmla="*/ 198 h 103474"/>
                    <a:gd name="connsiteX8" fmla="*/ 30256 w 78729"/>
                    <a:gd name="connsiteY8" fmla="*/ 4675 h 103474"/>
                    <a:gd name="connsiteX9" fmla="*/ 22541 w 78729"/>
                    <a:gd name="connsiteY9" fmla="*/ 29916 h 103474"/>
                    <a:gd name="connsiteX10" fmla="*/ 20065 w 78729"/>
                    <a:gd name="connsiteY10" fmla="*/ 33726 h 103474"/>
                    <a:gd name="connsiteX11" fmla="*/ 2824 w 78729"/>
                    <a:gd name="connsiteY11" fmla="*/ 47061 h 103474"/>
                    <a:gd name="connsiteX12" fmla="*/ 1015 w 78729"/>
                    <a:gd name="connsiteY12" fmla="*/ 55729 h 103474"/>
                    <a:gd name="connsiteX13" fmla="*/ 13492 w 78729"/>
                    <a:gd name="connsiteY13" fmla="*/ 64682 h 103474"/>
                    <a:gd name="connsiteX14" fmla="*/ 14445 w 78729"/>
                    <a:gd name="connsiteY14" fmla="*/ 68112 h 103474"/>
                    <a:gd name="connsiteX15" fmla="*/ 11492 w 78729"/>
                    <a:gd name="connsiteY15" fmla="*/ 92591 h 103474"/>
                    <a:gd name="connsiteX16" fmla="*/ 12540 w 78729"/>
                    <a:gd name="connsiteY16" fmla="*/ 96115 h 103474"/>
                    <a:gd name="connsiteX17" fmla="*/ 24922 w 78729"/>
                    <a:gd name="connsiteY17" fmla="*/ 103259 h 103474"/>
                    <a:gd name="connsiteX18" fmla="*/ 28637 w 78729"/>
                    <a:gd name="connsiteY18" fmla="*/ 101640 h 103474"/>
                    <a:gd name="connsiteX19" fmla="*/ 44068 w 78729"/>
                    <a:gd name="connsiteY19" fmla="*/ 82018 h 103474"/>
                    <a:gd name="connsiteX20" fmla="*/ 47211 w 78729"/>
                    <a:gd name="connsiteY20" fmla="*/ 80208 h 103474"/>
                    <a:gd name="connsiteX21" fmla="*/ 62546 w 78729"/>
                    <a:gd name="connsiteY21" fmla="*/ 82113 h 103474"/>
                    <a:gd name="connsiteX22" fmla="*/ 67404 w 78729"/>
                    <a:gd name="connsiteY22" fmla="*/ 74589 h 103474"/>
                    <a:gd name="connsiteX23" fmla="*/ 64451 w 78729"/>
                    <a:gd name="connsiteY23" fmla="*/ 53443 h 103474"/>
                    <a:gd name="connsiteX24" fmla="*/ 65403 w 78729"/>
                    <a:gd name="connsiteY24" fmla="*/ 48966 h 103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729" h="103474">
                      <a:moveTo>
                        <a:pt x="77691" y="25440"/>
                      </a:moveTo>
                      <a:cubicBezTo>
                        <a:pt x="79215" y="22677"/>
                        <a:pt x="78929" y="19820"/>
                        <a:pt x="77691" y="18963"/>
                      </a:cubicBezTo>
                      <a:lnTo>
                        <a:pt x="65403" y="11914"/>
                      </a:lnTo>
                      <a:cubicBezTo>
                        <a:pt x="64870" y="11628"/>
                        <a:pt x="64222" y="11628"/>
                        <a:pt x="63689" y="11914"/>
                      </a:cubicBezTo>
                      <a:lnTo>
                        <a:pt x="52354" y="16296"/>
                      </a:lnTo>
                      <a:lnTo>
                        <a:pt x="48640" y="8295"/>
                      </a:lnTo>
                      <a:cubicBezTo>
                        <a:pt x="48401" y="7932"/>
                        <a:pt x="48116" y="7618"/>
                        <a:pt x="47782" y="7342"/>
                      </a:cubicBezTo>
                      <a:lnTo>
                        <a:pt x="35400" y="198"/>
                      </a:lnTo>
                      <a:cubicBezTo>
                        <a:pt x="33876" y="-659"/>
                        <a:pt x="31304" y="1341"/>
                        <a:pt x="30256" y="4675"/>
                      </a:cubicBezTo>
                      <a:lnTo>
                        <a:pt x="22541" y="29916"/>
                      </a:lnTo>
                      <a:cubicBezTo>
                        <a:pt x="22112" y="31402"/>
                        <a:pt x="21246" y="32726"/>
                        <a:pt x="20065" y="33726"/>
                      </a:cubicBezTo>
                      <a:lnTo>
                        <a:pt x="2824" y="47061"/>
                      </a:lnTo>
                      <a:cubicBezTo>
                        <a:pt x="157" y="49157"/>
                        <a:pt x="-986" y="54300"/>
                        <a:pt x="1015" y="55729"/>
                      </a:cubicBezTo>
                      <a:lnTo>
                        <a:pt x="13492" y="64682"/>
                      </a:lnTo>
                      <a:cubicBezTo>
                        <a:pt x="14368" y="65587"/>
                        <a:pt x="14731" y="66883"/>
                        <a:pt x="14445" y="68112"/>
                      </a:cubicBezTo>
                      <a:lnTo>
                        <a:pt x="11492" y="92591"/>
                      </a:lnTo>
                      <a:cubicBezTo>
                        <a:pt x="11178" y="93867"/>
                        <a:pt x="11578" y="95220"/>
                        <a:pt x="12540" y="96115"/>
                      </a:cubicBezTo>
                      <a:lnTo>
                        <a:pt x="24922" y="103259"/>
                      </a:lnTo>
                      <a:cubicBezTo>
                        <a:pt x="25875" y="103830"/>
                        <a:pt x="27399" y="103259"/>
                        <a:pt x="28637" y="101640"/>
                      </a:cubicBezTo>
                      <a:lnTo>
                        <a:pt x="44068" y="82018"/>
                      </a:lnTo>
                      <a:cubicBezTo>
                        <a:pt x="44744" y="80923"/>
                        <a:pt x="45925" y="80246"/>
                        <a:pt x="47211" y="80208"/>
                      </a:cubicBezTo>
                      <a:lnTo>
                        <a:pt x="62546" y="82113"/>
                      </a:lnTo>
                      <a:cubicBezTo>
                        <a:pt x="65023" y="82113"/>
                        <a:pt x="67880" y="78017"/>
                        <a:pt x="67404" y="74589"/>
                      </a:cubicBezTo>
                      <a:lnTo>
                        <a:pt x="64451" y="53443"/>
                      </a:lnTo>
                      <a:cubicBezTo>
                        <a:pt x="64318" y="51891"/>
                        <a:pt x="64642" y="50328"/>
                        <a:pt x="65403" y="48966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63058CA1-8A98-4C6C-A6BA-6C7A36644690}"/>
                    </a:ext>
                  </a:extLst>
                </p:cNvPr>
                <p:cNvSpPr/>
                <p:nvPr/>
              </p:nvSpPr>
              <p:spPr>
                <a:xfrm>
                  <a:off x="-2611679" y="4664397"/>
                  <a:ext cx="25431" cy="14125"/>
                </a:xfrm>
                <a:custGeom>
                  <a:avLst/>
                  <a:gdLst>
                    <a:gd name="connsiteX0" fmla="*/ 25432 w 25431"/>
                    <a:gd name="connsiteY0" fmla="*/ 7329 h 14125"/>
                    <a:gd name="connsiteX1" fmla="*/ 23717 w 25431"/>
                    <a:gd name="connsiteY1" fmla="*/ 7329 h 14125"/>
                    <a:gd name="connsiteX2" fmla="*/ 6477 w 25431"/>
                    <a:gd name="connsiteY2" fmla="*/ 13902 h 14125"/>
                    <a:gd name="connsiteX3" fmla="*/ 4143 w 25431"/>
                    <a:gd name="connsiteY3" fmla="*/ 13263 h 14125"/>
                    <a:gd name="connsiteX4" fmla="*/ 4000 w 25431"/>
                    <a:gd name="connsiteY4" fmla="*/ 12949 h 14125"/>
                    <a:gd name="connsiteX5" fmla="*/ 0 w 25431"/>
                    <a:gd name="connsiteY5" fmla="*/ 4567 h 14125"/>
                    <a:gd name="connsiteX6" fmla="*/ 11335 w 25431"/>
                    <a:gd name="connsiteY6" fmla="*/ 186 h 14125"/>
                    <a:gd name="connsiteX7" fmla="*/ 13049 w 25431"/>
                    <a:gd name="connsiteY7" fmla="*/ 186 h 14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1" h="14125">
                      <a:moveTo>
                        <a:pt x="25432" y="7329"/>
                      </a:moveTo>
                      <a:cubicBezTo>
                        <a:pt x="24889" y="7082"/>
                        <a:pt x="24260" y="7082"/>
                        <a:pt x="23717" y="7329"/>
                      </a:cubicBezTo>
                      <a:lnTo>
                        <a:pt x="6477" y="13902"/>
                      </a:lnTo>
                      <a:cubicBezTo>
                        <a:pt x="5658" y="14368"/>
                        <a:pt x="4610" y="14083"/>
                        <a:pt x="4143" y="13263"/>
                      </a:cubicBezTo>
                      <a:cubicBezTo>
                        <a:pt x="4086" y="13159"/>
                        <a:pt x="4038" y="13054"/>
                        <a:pt x="4000" y="12949"/>
                      </a:cubicBezTo>
                      <a:lnTo>
                        <a:pt x="0" y="4567"/>
                      </a:lnTo>
                      <a:lnTo>
                        <a:pt x="11335" y="186"/>
                      </a:lnTo>
                      <a:cubicBezTo>
                        <a:pt x="11877" y="-62"/>
                        <a:pt x="12506" y="-62"/>
                        <a:pt x="13049" y="186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5E5CCDDB-0BF5-4B42-93F3-02C85AF9D9FC}"/>
                    </a:ext>
                  </a:extLst>
                </p:cNvPr>
                <p:cNvSpPr/>
                <p:nvPr/>
              </p:nvSpPr>
              <p:spPr>
                <a:xfrm>
                  <a:off x="-2663209" y="4682966"/>
                  <a:ext cx="33908" cy="26574"/>
                </a:xfrm>
                <a:custGeom>
                  <a:avLst/>
                  <a:gdLst>
                    <a:gd name="connsiteX0" fmla="*/ 33909 w 33908"/>
                    <a:gd name="connsiteY0" fmla="*/ 7144 h 26574"/>
                    <a:gd name="connsiteX1" fmla="*/ 31432 w 33908"/>
                    <a:gd name="connsiteY1" fmla="*/ 10954 h 26574"/>
                    <a:gd name="connsiteX2" fmla="*/ 14192 w 33908"/>
                    <a:gd name="connsiteY2" fmla="*/ 24289 h 26574"/>
                    <a:gd name="connsiteX3" fmla="*/ 12382 w 33908"/>
                    <a:gd name="connsiteY3" fmla="*/ 26575 h 26574"/>
                    <a:gd name="connsiteX4" fmla="*/ 0 w 33908"/>
                    <a:gd name="connsiteY4" fmla="*/ 19431 h 26574"/>
                    <a:gd name="connsiteX5" fmla="*/ 1810 w 33908"/>
                    <a:gd name="connsiteY5" fmla="*/ 17145 h 26574"/>
                    <a:gd name="connsiteX6" fmla="*/ 19050 w 33908"/>
                    <a:gd name="connsiteY6" fmla="*/ 3810 h 26574"/>
                    <a:gd name="connsiteX7" fmla="*/ 21527 w 33908"/>
                    <a:gd name="connsiteY7" fmla="*/ 0 h 26574"/>
                    <a:gd name="connsiteX8" fmla="*/ 21527 w 33908"/>
                    <a:gd name="connsiteY8" fmla="*/ 0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908" h="26574">
                      <a:moveTo>
                        <a:pt x="33909" y="7144"/>
                      </a:moveTo>
                      <a:cubicBezTo>
                        <a:pt x="33452" y="8620"/>
                        <a:pt x="32595" y="9935"/>
                        <a:pt x="31432" y="10954"/>
                      </a:cubicBezTo>
                      <a:lnTo>
                        <a:pt x="14192" y="24289"/>
                      </a:lnTo>
                      <a:cubicBezTo>
                        <a:pt x="13392" y="24870"/>
                        <a:pt x="12763" y="25660"/>
                        <a:pt x="12382" y="26575"/>
                      </a:cubicBezTo>
                      <a:lnTo>
                        <a:pt x="0" y="19431"/>
                      </a:lnTo>
                      <a:cubicBezTo>
                        <a:pt x="438" y="18555"/>
                        <a:pt x="1057" y="17774"/>
                        <a:pt x="1810" y="17145"/>
                      </a:cubicBezTo>
                      <a:lnTo>
                        <a:pt x="19050" y="3810"/>
                      </a:lnTo>
                      <a:cubicBezTo>
                        <a:pt x="20231" y="2810"/>
                        <a:pt x="21098" y="1486"/>
                        <a:pt x="21527" y="0"/>
                      </a:cubicBezTo>
                      <a:lnTo>
                        <a:pt x="21527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2FC2D081-5624-4A24-A6BD-113A0E53AB1D}"/>
                    </a:ext>
                  </a:extLst>
                </p:cNvPr>
                <p:cNvSpPr/>
                <p:nvPr/>
              </p:nvSpPr>
              <p:spPr>
                <a:xfrm>
                  <a:off x="-2641683" y="4653049"/>
                  <a:ext cx="25526" cy="37060"/>
                </a:xfrm>
                <a:custGeom>
                  <a:avLst/>
                  <a:gdLst>
                    <a:gd name="connsiteX0" fmla="*/ 25527 w 25526"/>
                    <a:gd name="connsiteY0" fmla="*/ 7057 h 37060"/>
                    <a:gd name="connsiteX1" fmla="*/ 20288 w 25526"/>
                    <a:gd name="connsiteY1" fmla="*/ 11438 h 37060"/>
                    <a:gd name="connsiteX2" fmla="*/ 12382 w 25526"/>
                    <a:gd name="connsiteY2" fmla="*/ 37060 h 37060"/>
                    <a:gd name="connsiteX3" fmla="*/ 0 w 25526"/>
                    <a:gd name="connsiteY3" fmla="*/ 29821 h 37060"/>
                    <a:gd name="connsiteX4" fmla="*/ 7715 w 25526"/>
                    <a:gd name="connsiteY4" fmla="*/ 4580 h 37060"/>
                    <a:gd name="connsiteX5" fmla="*/ 12859 w 25526"/>
                    <a:gd name="connsiteY5" fmla="*/ 199 h 37060"/>
                    <a:gd name="connsiteX6" fmla="*/ 25241 w 25526"/>
                    <a:gd name="connsiteY6" fmla="*/ 7342 h 37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26" h="37060">
                      <a:moveTo>
                        <a:pt x="25527" y="7057"/>
                      </a:moveTo>
                      <a:cubicBezTo>
                        <a:pt x="24003" y="6009"/>
                        <a:pt x="21336" y="8009"/>
                        <a:pt x="20288" y="11438"/>
                      </a:cubicBezTo>
                      <a:lnTo>
                        <a:pt x="12382" y="37060"/>
                      </a:lnTo>
                      <a:lnTo>
                        <a:pt x="0" y="29821"/>
                      </a:lnTo>
                      <a:lnTo>
                        <a:pt x="7715" y="4580"/>
                      </a:lnTo>
                      <a:cubicBezTo>
                        <a:pt x="8763" y="1342"/>
                        <a:pt x="11335" y="-658"/>
                        <a:pt x="12859" y="199"/>
                      </a:cubicBezTo>
                      <a:lnTo>
                        <a:pt x="25241" y="7342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10BCB471-262B-4DEB-AFC3-1198C42F0521}"/>
                    </a:ext>
                  </a:extLst>
                </p:cNvPr>
                <p:cNvSpPr/>
                <p:nvPr/>
              </p:nvSpPr>
              <p:spPr>
                <a:xfrm>
                  <a:off x="-2663925" y="4702111"/>
                  <a:ext cx="25671" cy="22383"/>
                </a:xfrm>
                <a:custGeom>
                  <a:avLst/>
                  <a:gdLst>
                    <a:gd name="connsiteX0" fmla="*/ 25671 w 25671"/>
                    <a:gd name="connsiteY0" fmla="*/ 22384 h 22383"/>
                    <a:gd name="connsiteX1" fmla="*/ 13479 w 25671"/>
                    <a:gd name="connsiteY1" fmla="*/ 15335 h 22383"/>
                    <a:gd name="connsiteX2" fmla="*/ 13479 w 25671"/>
                    <a:gd name="connsiteY2" fmla="*/ 15335 h 22383"/>
                    <a:gd name="connsiteX3" fmla="*/ 1001 w 25671"/>
                    <a:gd name="connsiteY3" fmla="*/ 6287 h 22383"/>
                    <a:gd name="connsiteX4" fmla="*/ 1001 w 25671"/>
                    <a:gd name="connsiteY4" fmla="*/ 0 h 22383"/>
                    <a:gd name="connsiteX5" fmla="*/ 13384 w 25671"/>
                    <a:gd name="connsiteY5" fmla="*/ 7144 h 22383"/>
                    <a:gd name="connsiteX6" fmla="*/ 13384 w 25671"/>
                    <a:gd name="connsiteY6" fmla="*/ 13525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671" h="22383">
                      <a:moveTo>
                        <a:pt x="25671" y="22384"/>
                      </a:moveTo>
                      <a:lnTo>
                        <a:pt x="13479" y="15335"/>
                      </a:lnTo>
                      <a:lnTo>
                        <a:pt x="13479" y="15335"/>
                      </a:lnTo>
                      <a:lnTo>
                        <a:pt x="1001" y="6287"/>
                      </a:lnTo>
                      <a:cubicBezTo>
                        <a:pt x="-427" y="5334"/>
                        <a:pt x="-237" y="2381"/>
                        <a:pt x="1001" y="0"/>
                      </a:cubicBezTo>
                      <a:lnTo>
                        <a:pt x="13384" y="7144"/>
                      </a:lnTo>
                      <a:cubicBezTo>
                        <a:pt x="12146" y="9525"/>
                        <a:pt x="11955" y="12478"/>
                        <a:pt x="13384" y="1352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F5E9D6E4-380E-478A-8DF0-D318C4DC231F}"/>
                    </a:ext>
                  </a:extLst>
                </p:cNvPr>
                <p:cNvSpPr/>
                <p:nvPr/>
              </p:nvSpPr>
              <p:spPr>
                <a:xfrm>
                  <a:off x="-2652552" y="4717446"/>
                  <a:ext cx="15300" cy="38481"/>
                </a:xfrm>
                <a:custGeom>
                  <a:avLst/>
                  <a:gdLst>
                    <a:gd name="connsiteX0" fmla="*/ 12393 w 15300"/>
                    <a:gd name="connsiteY0" fmla="*/ 34957 h 38481"/>
                    <a:gd name="connsiteX1" fmla="*/ 13536 w 15300"/>
                    <a:gd name="connsiteY1" fmla="*/ 38481 h 38481"/>
                    <a:gd name="connsiteX2" fmla="*/ 13536 w 15300"/>
                    <a:gd name="connsiteY2" fmla="*/ 38481 h 38481"/>
                    <a:gd name="connsiteX3" fmla="*/ 1153 w 15300"/>
                    <a:gd name="connsiteY3" fmla="*/ 31337 h 38481"/>
                    <a:gd name="connsiteX4" fmla="*/ 105 w 15300"/>
                    <a:gd name="connsiteY4" fmla="*/ 27813 h 38481"/>
                    <a:gd name="connsiteX5" fmla="*/ 3058 w 15300"/>
                    <a:gd name="connsiteY5" fmla="*/ 3238 h 38481"/>
                    <a:gd name="connsiteX6" fmla="*/ 2201 w 15300"/>
                    <a:gd name="connsiteY6" fmla="*/ 0 h 38481"/>
                    <a:gd name="connsiteX7" fmla="*/ 14393 w 15300"/>
                    <a:gd name="connsiteY7" fmla="*/ 7048 h 38481"/>
                    <a:gd name="connsiteX8" fmla="*/ 14393 w 15300"/>
                    <a:gd name="connsiteY8" fmla="*/ 7048 h 38481"/>
                    <a:gd name="connsiteX9" fmla="*/ 15250 w 15300"/>
                    <a:gd name="connsiteY9" fmla="*/ 10382 h 3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300" h="38481">
                      <a:moveTo>
                        <a:pt x="12393" y="34957"/>
                      </a:moveTo>
                      <a:cubicBezTo>
                        <a:pt x="12393" y="36862"/>
                        <a:pt x="12393" y="38005"/>
                        <a:pt x="13536" y="38481"/>
                      </a:cubicBezTo>
                      <a:lnTo>
                        <a:pt x="13536" y="38481"/>
                      </a:lnTo>
                      <a:lnTo>
                        <a:pt x="1153" y="31337"/>
                      </a:lnTo>
                      <a:cubicBezTo>
                        <a:pt x="191" y="30442"/>
                        <a:pt x="-209" y="29090"/>
                        <a:pt x="105" y="27813"/>
                      </a:cubicBezTo>
                      <a:lnTo>
                        <a:pt x="3058" y="3238"/>
                      </a:lnTo>
                      <a:cubicBezTo>
                        <a:pt x="3249" y="2086"/>
                        <a:pt x="2934" y="905"/>
                        <a:pt x="2201" y="0"/>
                      </a:cubicBezTo>
                      <a:lnTo>
                        <a:pt x="14393" y="7048"/>
                      </a:lnTo>
                      <a:lnTo>
                        <a:pt x="14393" y="7048"/>
                      </a:lnTo>
                      <a:cubicBezTo>
                        <a:pt x="15117" y="8001"/>
                        <a:pt x="15431" y="9201"/>
                        <a:pt x="15250" y="10382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E8D09681-214F-42F5-A9C9-CFB2DB0C5DE9}"/>
                    </a:ext>
                  </a:extLst>
                </p:cNvPr>
                <p:cNvSpPr/>
                <p:nvPr/>
              </p:nvSpPr>
              <p:spPr>
                <a:xfrm>
                  <a:off x="-2651674" y="4659834"/>
                  <a:ext cx="66536" cy="96286"/>
                </a:xfrm>
                <a:custGeom>
                  <a:avLst/>
                  <a:gdLst>
                    <a:gd name="connsiteX0" fmla="*/ 36280 w 66536"/>
                    <a:gd name="connsiteY0" fmla="*/ 1129 h 96286"/>
                    <a:gd name="connsiteX1" fmla="*/ 43995 w 66536"/>
                    <a:gd name="connsiteY1" fmla="*/ 17512 h 96286"/>
                    <a:gd name="connsiteX2" fmla="*/ 46158 w 66536"/>
                    <a:gd name="connsiteY2" fmla="*/ 18607 h 96286"/>
                    <a:gd name="connsiteX3" fmla="*/ 46472 w 66536"/>
                    <a:gd name="connsiteY3" fmla="*/ 18465 h 96286"/>
                    <a:gd name="connsiteX4" fmla="*/ 63712 w 66536"/>
                    <a:gd name="connsiteY4" fmla="*/ 11892 h 96286"/>
                    <a:gd name="connsiteX5" fmla="*/ 65522 w 66536"/>
                    <a:gd name="connsiteY5" fmla="*/ 18369 h 96286"/>
                    <a:gd name="connsiteX6" fmla="*/ 53044 w 66536"/>
                    <a:gd name="connsiteY6" fmla="*/ 41801 h 96286"/>
                    <a:gd name="connsiteX7" fmla="*/ 52092 w 66536"/>
                    <a:gd name="connsiteY7" fmla="*/ 46277 h 96286"/>
                    <a:gd name="connsiteX8" fmla="*/ 55044 w 66536"/>
                    <a:gd name="connsiteY8" fmla="*/ 67423 h 96286"/>
                    <a:gd name="connsiteX9" fmla="*/ 50187 w 66536"/>
                    <a:gd name="connsiteY9" fmla="*/ 74948 h 96286"/>
                    <a:gd name="connsiteX10" fmla="*/ 34851 w 66536"/>
                    <a:gd name="connsiteY10" fmla="*/ 73043 h 96286"/>
                    <a:gd name="connsiteX11" fmla="*/ 31708 w 66536"/>
                    <a:gd name="connsiteY11" fmla="*/ 74852 h 96286"/>
                    <a:gd name="connsiteX12" fmla="*/ 16277 w 66536"/>
                    <a:gd name="connsiteY12" fmla="*/ 94474 h 96286"/>
                    <a:gd name="connsiteX13" fmla="*/ 11515 w 66536"/>
                    <a:gd name="connsiteY13" fmla="*/ 92569 h 96286"/>
                    <a:gd name="connsiteX14" fmla="*/ 14468 w 66536"/>
                    <a:gd name="connsiteY14" fmla="*/ 68090 h 96286"/>
                    <a:gd name="connsiteX15" fmla="*/ 13420 w 66536"/>
                    <a:gd name="connsiteY15" fmla="*/ 64661 h 96286"/>
                    <a:gd name="connsiteX16" fmla="*/ 1038 w 66536"/>
                    <a:gd name="connsiteY16" fmla="*/ 55707 h 96286"/>
                    <a:gd name="connsiteX17" fmla="*/ 2847 w 66536"/>
                    <a:gd name="connsiteY17" fmla="*/ 47040 h 96286"/>
                    <a:gd name="connsiteX18" fmla="*/ 20088 w 66536"/>
                    <a:gd name="connsiteY18" fmla="*/ 33704 h 96286"/>
                    <a:gd name="connsiteX19" fmla="*/ 22564 w 66536"/>
                    <a:gd name="connsiteY19" fmla="*/ 29894 h 96286"/>
                    <a:gd name="connsiteX20" fmla="*/ 30279 w 66536"/>
                    <a:gd name="connsiteY20" fmla="*/ 4653 h 96286"/>
                    <a:gd name="connsiteX21" fmla="*/ 36280 w 66536"/>
                    <a:gd name="connsiteY21" fmla="*/ 1129 h 96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286">
                      <a:moveTo>
                        <a:pt x="36280" y="1129"/>
                      </a:moveTo>
                      <a:lnTo>
                        <a:pt x="43995" y="17512"/>
                      </a:lnTo>
                      <a:cubicBezTo>
                        <a:pt x="44291" y="18407"/>
                        <a:pt x="45262" y="18903"/>
                        <a:pt x="46158" y="18607"/>
                      </a:cubicBezTo>
                      <a:cubicBezTo>
                        <a:pt x="46272" y="18569"/>
                        <a:pt x="46376" y="18522"/>
                        <a:pt x="46472" y="18465"/>
                      </a:cubicBezTo>
                      <a:lnTo>
                        <a:pt x="63712" y="11892"/>
                      </a:lnTo>
                      <a:cubicBezTo>
                        <a:pt x="66379" y="10844"/>
                        <a:pt x="67522" y="14654"/>
                        <a:pt x="65522" y="18369"/>
                      </a:cubicBezTo>
                      <a:lnTo>
                        <a:pt x="53044" y="41801"/>
                      </a:lnTo>
                      <a:cubicBezTo>
                        <a:pt x="52282" y="43163"/>
                        <a:pt x="51958" y="44725"/>
                        <a:pt x="52092" y="46277"/>
                      </a:cubicBezTo>
                      <a:lnTo>
                        <a:pt x="55044" y="67423"/>
                      </a:lnTo>
                      <a:cubicBezTo>
                        <a:pt x="55521" y="70852"/>
                        <a:pt x="52663" y="75234"/>
                        <a:pt x="50187" y="74948"/>
                      </a:cubicBezTo>
                      <a:lnTo>
                        <a:pt x="34851" y="73043"/>
                      </a:lnTo>
                      <a:cubicBezTo>
                        <a:pt x="33565" y="73081"/>
                        <a:pt x="32384" y="73757"/>
                        <a:pt x="31708" y="74852"/>
                      </a:cubicBezTo>
                      <a:lnTo>
                        <a:pt x="16277" y="94474"/>
                      </a:lnTo>
                      <a:cubicBezTo>
                        <a:pt x="13896" y="97617"/>
                        <a:pt x="11039" y="96474"/>
                        <a:pt x="11515" y="92569"/>
                      </a:cubicBezTo>
                      <a:lnTo>
                        <a:pt x="14468" y="68090"/>
                      </a:lnTo>
                      <a:cubicBezTo>
                        <a:pt x="14468" y="66470"/>
                        <a:pt x="14468" y="65232"/>
                        <a:pt x="13420" y="64661"/>
                      </a:cubicBezTo>
                      <a:lnTo>
                        <a:pt x="1038" y="55707"/>
                      </a:lnTo>
                      <a:cubicBezTo>
                        <a:pt x="-963" y="54278"/>
                        <a:pt x="85" y="49135"/>
                        <a:pt x="2847" y="47040"/>
                      </a:cubicBezTo>
                      <a:lnTo>
                        <a:pt x="20088" y="33704"/>
                      </a:lnTo>
                      <a:cubicBezTo>
                        <a:pt x="21269" y="32704"/>
                        <a:pt x="22136" y="31380"/>
                        <a:pt x="22564" y="29894"/>
                      </a:cubicBezTo>
                      <a:lnTo>
                        <a:pt x="30279" y="4653"/>
                      </a:lnTo>
                      <a:cubicBezTo>
                        <a:pt x="31899" y="653"/>
                        <a:pt x="35042" y="-1443"/>
                        <a:pt x="36280" y="1129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3F4DE01A-5624-41A2-B46E-3C0B7C60A022}"/>
                    </a:ext>
                  </a:extLst>
                </p:cNvPr>
                <p:cNvSpPr/>
                <p:nvPr/>
              </p:nvSpPr>
              <p:spPr>
                <a:xfrm>
                  <a:off x="-2651674" y="4659834"/>
                  <a:ext cx="66536" cy="96286"/>
                </a:xfrm>
                <a:custGeom>
                  <a:avLst/>
                  <a:gdLst>
                    <a:gd name="connsiteX0" fmla="*/ 36280 w 66536"/>
                    <a:gd name="connsiteY0" fmla="*/ 1129 h 96286"/>
                    <a:gd name="connsiteX1" fmla="*/ 43995 w 66536"/>
                    <a:gd name="connsiteY1" fmla="*/ 17512 h 96286"/>
                    <a:gd name="connsiteX2" fmla="*/ 46158 w 66536"/>
                    <a:gd name="connsiteY2" fmla="*/ 18607 h 96286"/>
                    <a:gd name="connsiteX3" fmla="*/ 46472 w 66536"/>
                    <a:gd name="connsiteY3" fmla="*/ 18465 h 96286"/>
                    <a:gd name="connsiteX4" fmla="*/ 63712 w 66536"/>
                    <a:gd name="connsiteY4" fmla="*/ 11892 h 96286"/>
                    <a:gd name="connsiteX5" fmla="*/ 65522 w 66536"/>
                    <a:gd name="connsiteY5" fmla="*/ 18369 h 96286"/>
                    <a:gd name="connsiteX6" fmla="*/ 53044 w 66536"/>
                    <a:gd name="connsiteY6" fmla="*/ 41801 h 96286"/>
                    <a:gd name="connsiteX7" fmla="*/ 52092 w 66536"/>
                    <a:gd name="connsiteY7" fmla="*/ 46277 h 96286"/>
                    <a:gd name="connsiteX8" fmla="*/ 55044 w 66536"/>
                    <a:gd name="connsiteY8" fmla="*/ 67423 h 96286"/>
                    <a:gd name="connsiteX9" fmla="*/ 50187 w 66536"/>
                    <a:gd name="connsiteY9" fmla="*/ 74948 h 96286"/>
                    <a:gd name="connsiteX10" fmla="*/ 34851 w 66536"/>
                    <a:gd name="connsiteY10" fmla="*/ 73043 h 96286"/>
                    <a:gd name="connsiteX11" fmla="*/ 31708 w 66536"/>
                    <a:gd name="connsiteY11" fmla="*/ 74852 h 96286"/>
                    <a:gd name="connsiteX12" fmla="*/ 16277 w 66536"/>
                    <a:gd name="connsiteY12" fmla="*/ 94474 h 96286"/>
                    <a:gd name="connsiteX13" fmla="*/ 11515 w 66536"/>
                    <a:gd name="connsiteY13" fmla="*/ 92569 h 96286"/>
                    <a:gd name="connsiteX14" fmla="*/ 14468 w 66536"/>
                    <a:gd name="connsiteY14" fmla="*/ 68090 h 96286"/>
                    <a:gd name="connsiteX15" fmla="*/ 13420 w 66536"/>
                    <a:gd name="connsiteY15" fmla="*/ 64661 h 96286"/>
                    <a:gd name="connsiteX16" fmla="*/ 1038 w 66536"/>
                    <a:gd name="connsiteY16" fmla="*/ 55707 h 96286"/>
                    <a:gd name="connsiteX17" fmla="*/ 2847 w 66536"/>
                    <a:gd name="connsiteY17" fmla="*/ 47040 h 96286"/>
                    <a:gd name="connsiteX18" fmla="*/ 20088 w 66536"/>
                    <a:gd name="connsiteY18" fmla="*/ 33704 h 96286"/>
                    <a:gd name="connsiteX19" fmla="*/ 22564 w 66536"/>
                    <a:gd name="connsiteY19" fmla="*/ 29894 h 96286"/>
                    <a:gd name="connsiteX20" fmla="*/ 30279 w 66536"/>
                    <a:gd name="connsiteY20" fmla="*/ 4653 h 96286"/>
                    <a:gd name="connsiteX21" fmla="*/ 36280 w 66536"/>
                    <a:gd name="connsiteY21" fmla="*/ 1129 h 96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286">
                      <a:moveTo>
                        <a:pt x="36280" y="1129"/>
                      </a:moveTo>
                      <a:lnTo>
                        <a:pt x="43995" y="17512"/>
                      </a:lnTo>
                      <a:cubicBezTo>
                        <a:pt x="44291" y="18407"/>
                        <a:pt x="45262" y="18903"/>
                        <a:pt x="46158" y="18607"/>
                      </a:cubicBezTo>
                      <a:cubicBezTo>
                        <a:pt x="46272" y="18569"/>
                        <a:pt x="46376" y="18522"/>
                        <a:pt x="46472" y="18465"/>
                      </a:cubicBezTo>
                      <a:lnTo>
                        <a:pt x="63712" y="11892"/>
                      </a:lnTo>
                      <a:cubicBezTo>
                        <a:pt x="66379" y="10844"/>
                        <a:pt x="67522" y="14654"/>
                        <a:pt x="65522" y="18369"/>
                      </a:cubicBezTo>
                      <a:lnTo>
                        <a:pt x="53044" y="41801"/>
                      </a:lnTo>
                      <a:cubicBezTo>
                        <a:pt x="52282" y="43163"/>
                        <a:pt x="51958" y="44725"/>
                        <a:pt x="52092" y="46277"/>
                      </a:cubicBezTo>
                      <a:lnTo>
                        <a:pt x="55044" y="67423"/>
                      </a:lnTo>
                      <a:cubicBezTo>
                        <a:pt x="55521" y="70852"/>
                        <a:pt x="52663" y="75234"/>
                        <a:pt x="50187" y="74948"/>
                      </a:cubicBezTo>
                      <a:lnTo>
                        <a:pt x="34851" y="73043"/>
                      </a:lnTo>
                      <a:cubicBezTo>
                        <a:pt x="33565" y="73081"/>
                        <a:pt x="32384" y="73757"/>
                        <a:pt x="31708" y="74852"/>
                      </a:cubicBezTo>
                      <a:lnTo>
                        <a:pt x="16277" y="94474"/>
                      </a:lnTo>
                      <a:cubicBezTo>
                        <a:pt x="13896" y="97617"/>
                        <a:pt x="11039" y="96474"/>
                        <a:pt x="11515" y="92569"/>
                      </a:cubicBezTo>
                      <a:lnTo>
                        <a:pt x="14468" y="68090"/>
                      </a:lnTo>
                      <a:cubicBezTo>
                        <a:pt x="14468" y="66470"/>
                        <a:pt x="14468" y="65232"/>
                        <a:pt x="13420" y="64661"/>
                      </a:cubicBezTo>
                      <a:lnTo>
                        <a:pt x="1038" y="55707"/>
                      </a:lnTo>
                      <a:cubicBezTo>
                        <a:pt x="-963" y="54278"/>
                        <a:pt x="85" y="49135"/>
                        <a:pt x="2847" y="47040"/>
                      </a:cubicBezTo>
                      <a:lnTo>
                        <a:pt x="20088" y="33704"/>
                      </a:lnTo>
                      <a:cubicBezTo>
                        <a:pt x="21269" y="32704"/>
                        <a:pt x="22136" y="31380"/>
                        <a:pt x="22564" y="29894"/>
                      </a:cubicBezTo>
                      <a:lnTo>
                        <a:pt x="30279" y="4653"/>
                      </a:lnTo>
                      <a:cubicBezTo>
                        <a:pt x="31899" y="653"/>
                        <a:pt x="35042" y="-1443"/>
                        <a:pt x="36280" y="112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</p:grpSp>
        </p:grpSp>
        <p:grpSp>
          <p:nvGrpSpPr>
            <p:cNvPr id="255" name="Graphic 3">
              <a:extLst>
                <a:ext uri="{FF2B5EF4-FFF2-40B4-BE49-F238E27FC236}">
                  <a16:creationId xmlns:a16="http://schemas.microsoft.com/office/drawing/2014/main" id="{F9969BB5-F699-419C-82B9-6569B20C873D}"/>
                </a:ext>
              </a:extLst>
            </p:cNvPr>
            <p:cNvGrpSpPr/>
            <p:nvPr/>
          </p:nvGrpSpPr>
          <p:grpSpPr>
            <a:xfrm>
              <a:off x="1207256" y="1518422"/>
              <a:ext cx="2693007" cy="4019954"/>
              <a:chOff x="-4876629" y="1878109"/>
              <a:chExt cx="2508694" cy="3744822"/>
            </a:xfrm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FE01117-8C58-482C-A341-BBC2E8C6F8D9}"/>
                  </a:ext>
                </a:extLst>
              </p:cNvPr>
              <p:cNvSpPr/>
              <p:nvPr/>
            </p:nvSpPr>
            <p:spPr>
              <a:xfrm>
                <a:off x="-4334847" y="4865623"/>
                <a:ext cx="1231201" cy="756602"/>
              </a:xfrm>
              <a:custGeom>
                <a:avLst/>
                <a:gdLst>
                  <a:gd name="connsiteX0" fmla="*/ 1183577 w 1231201"/>
                  <a:gd name="connsiteY0" fmla="*/ 212440 h 756602"/>
                  <a:gd name="connsiteX1" fmla="*/ 875062 w 1231201"/>
                  <a:gd name="connsiteY1" fmla="*/ 34036 h 756602"/>
                  <a:gd name="connsiteX2" fmla="*/ 636937 w 1231201"/>
                  <a:gd name="connsiteY2" fmla="*/ 14986 h 756602"/>
                  <a:gd name="connsiteX3" fmla="*/ 453866 w 1231201"/>
                  <a:gd name="connsiteY3" fmla="*/ 85471 h 756602"/>
                  <a:gd name="connsiteX4" fmla="*/ 226314 w 1231201"/>
                  <a:gd name="connsiteY4" fmla="*/ 214916 h 756602"/>
                  <a:gd name="connsiteX5" fmla="*/ 40005 w 1231201"/>
                  <a:gd name="connsiteY5" fmla="*/ 361601 h 756602"/>
                  <a:gd name="connsiteX6" fmla="*/ 0 w 1231201"/>
                  <a:gd name="connsiteY6" fmla="*/ 433419 h 756602"/>
                  <a:gd name="connsiteX7" fmla="*/ 0 w 1231201"/>
                  <a:gd name="connsiteY7" fmla="*/ 475996 h 756602"/>
                  <a:gd name="connsiteX8" fmla="*/ 50578 w 1231201"/>
                  <a:gd name="connsiteY8" fmla="*/ 551149 h 756602"/>
                  <a:gd name="connsiteX9" fmla="*/ 359092 w 1231201"/>
                  <a:gd name="connsiteY9" fmla="*/ 729171 h 756602"/>
                  <a:gd name="connsiteX10" fmla="*/ 588359 w 1231201"/>
                  <a:gd name="connsiteY10" fmla="*/ 729171 h 756602"/>
                  <a:gd name="connsiteX11" fmla="*/ 1183577 w 1231201"/>
                  <a:gd name="connsiteY11" fmla="*/ 386461 h 756602"/>
                  <a:gd name="connsiteX12" fmla="*/ 1231202 w 1231201"/>
                  <a:gd name="connsiteY12" fmla="*/ 319786 h 756602"/>
                  <a:gd name="connsiteX13" fmla="*/ 1231202 w 1231201"/>
                  <a:gd name="connsiteY13" fmla="*/ 278733 h 756602"/>
                  <a:gd name="connsiteX14" fmla="*/ 1183577 w 1231201"/>
                  <a:gd name="connsiteY14" fmla="*/ 212440 h 75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1201" h="756602">
                    <a:moveTo>
                      <a:pt x="1183577" y="212440"/>
                    </a:moveTo>
                    <a:lnTo>
                      <a:pt x="875062" y="34036"/>
                    </a:lnTo>
                    <a:cubicBezTo>
                      <a:pt x="811721" y="-2540"/>
                      <a:pt x="705136" y="-10827"/>
                      <a:pt x="636937" y="14986"/>
                    </a:cubicBezTo>
                    <a:lnTo>
                      <a:pt x="453866" y="85471"/>
                    </a:lnTo>
                    <a:cubicBezTo>
                      <a:pt x="372923" y="118980"/>
                      <a:pt x="296475" y="162462"/>
                      <a:pt x="226314" y="214916"/>
                    </a:cubicBezTo>
                    <a:lnTo>
                      <a:pt x="40005" y="361601"/>
                    </a:lnTo>
                    <a:cubicBezTo>
                      <a:pt x="13240" y="382746"/>
                      <a:pt x="95" y="408369"/>
                      <a:pt x="0" y="433419"/>
                    </a:cubicBezTo>
                    <a:cubicBezTo>
                      <a:pt x="0" y="440468"/>
                      <a:pt x="0" y="468757"/>
                      <a:pt x="0" y="475996"/>
                    </a:cubicBezTo>
                    <a:cubicBezTo>
                      <a:pt x="0" y="504571"/>
                      <a:pt x="17240" y="531813"/>
                      <a:pt x="50578" y="551149"/>
                    </a:cubicBezTo>
                    <a:lnTo>
                      <a:pt x="359092" y="729171"/>
                    </a:lnTo>
                    <a:cubicBezTo>
                      <a:pt x="422434" y="765747"/>
                      <a:pt x="525018" y="765747"/>
                      <a:pt x="588359" y="729171"/>
                    </a:cubicBezTo>
                    <a:lnTo>
                      <a:pt x="1183577" y="386461"/>
                    </a:lnTo>
                    <a:cubicBezTo>
                      <a:pt x="1215295" y="368173"/>
                      <a:pt x="1231202" y="344075"/>
                      <a:pt x="1231202" y="319786"/>
                    </a:cubicBezTo>
                    <a:cubicBezTo>
                      <a:pt x="1231202" y="312928"/>
                      <a:pt x="1231202" y="285687"/>
                      <a:pt x="1231202" y="278733"/>
                    </a:cubicBezTo>
                    <a:cubicBezTo>
                      <a:pt x="1230916" y="254635"/>
                      <a:pt x="1215200" y="230727"/>
                      <a:pt x="1183577" y="21244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BEDF28A-8A96-4AEF-A4C6-03C8D0253E10}"/>
                  </a:ext>
                </a:extLst>
              </p:cNvPr>
              <p:cNvSpPr/>
              <p:nvPr/>
            </p:nvSpPr>
            <p:spPr>
              <a:xfrm>
                <a:off x="-4335228" y="5305329"/>
                <a:ext cx="473678" cy="317602"/>
              </a:xfrm>
              <a:custGeom>
                <a:avLst/>
                <a:gdLst>
                  <a:gd name="connsiteX0" fmla="*/ 286 w 473678"/>
                  <a:gd name="connsiteY0" fmla="*/ 36957 h 317602"/>
                  <a:gd name="connsiteX1" fmla="*/ 50864 w 473678"/>
                  <a:gd name="connsiteY1" fmla="*/ 112109 h 317602"/>
                  <a:gd name="connsiteX2" fmla="*/ 359378 w 473678"/>
                  <a:gd name="connsiteY2" fmla="*/ 290131 h 317602"/>
                  <a:gd name="connsiteX3" fmla="*/ 473678 w 473678"/>
                  <a:gd name="connsiteY3" fmla="*/ 317563 h 317602"/>
                  <a:gd name="connsiteX4" fmla="*/ 473678 w 473678"/>
                  <a:gd name="connsiteY4" fmla="*/ 273558 h 317602"/>
                  <a:gd name="connsiteX5" fmla="*/ 0 w 473678"/>
                  <a:gd name="connsiteY5" fmla="*/ 0 h 317602"/>
                  <a:gd name="connsiteX6" fmla="*/ 286 w 473678"/>
                  <a:gd name="connsiteY6" fmla="*/ 36957 h 31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678" h="317602">
                    <a:moveTo>
                      <a:pt x="286" y="36957"/>
                    </a:moveTo>
                    <a:cubicBezTo>
                      <a:pt x="286" y="65532"/>
                      <a:pt x="17526" y="92773"/>
                      <a:pt x="50864" y="112109"/>
                    </a:cubicBezTo>
                    <a:lnTo>
                      <a:pt x="359378" y="290131"/>
                    </a:lnTo>
                    <a:cubicBezTo>
                      <a:pt x="394526" y="308848"/>
                      <a:pt x="433864" y="318288"/>
                      <a:pt x="473678" y="317563"/>
                    </a:cubicBezTo>
                    <a:lnTo>
                      <a:pt x="473678" y="273558"/>
                    </a:lnTo>
                    <a:lnTo>
                      <a:pt x="0" y="0"/>
                    </a:lnTo>
                    <a:cubicBezTo>
                      <a:pt x="286" y="10954"/>
                      <a:pt x="190" y="31052"/>
                      <a:pt x="286" y="3695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73D848C-5D16-423B-931A-298D9B44E0FC}"/>
                  </a:ext>
                </a:extLst>
              </p:cNvPr>
              <p:cNvSpPr/>
              <p:nvPr/>
            </p:nvSpPr>
            <p:spPr>
              <a:xfrm>
                <a:off x="-4335228" y="5305329"/>
                <a:ext cx="473678" cy="317602"/>
              </a:xfrm>
              <a:custGeom>
                <a:avLst/>
                <a:gdLst>
                  <a:gd name="connsiteX0" fmla="*/ 286 w 473678"/>
                  <a:gd name="connsiteY0" fmla="*/ 36957 h 317602"/>
                  <a:gd name="connsiteX1" fmla="*/ 50864 w 473678"/>
                  <a:gd name="connsiteY1" fmla="*/ 112109 h 317602"/>
                  <a:gd name="connsiteX2" fmla="*/ 359378 w 473678"/>
                  <a:gd name="connsiteY2" fmla="*/ 290131 h 317602"/>
                  <a:gd name="connsiteX3" fmla="*/ 473678 w 473678"/>
                  <a:gd name="connsiteY3" fmla="*/ 317563 h 317602"/>
                  <a:gd name="connsiteX4" fmla="*/ 473678 w 473678"/>
                  <a:gd name="connsiteY4" fmla="*/ 273558 h 317602"/>
                  <a:gd name="connsiteX5" fmla="*/ 0 w 473678"/>
                  <a:gd name="connsiteY5" fmla="*/ 0 h 317602"/>
                  <a:gd name="connsiteX6" fmla="*/ 286 w 473678"/>
                  <a:gd name="connsiteY6" fmla="*/ 36957 h 31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678" h="317602">
                    <a:moveTo>
                      <a:pt x="286" y="36957"/>
                    </a:moveTo>
                    <a:cubicBezTo>
                      <a:pt x="286" y="65532"/>
                      <a:pt x="17526" y="92773"/>
                      <a:pt x="50864" y="112109"/>
                    </a:cubicBezTo>
                    <a:lnTo>
                      <a:pt x="359378" y="290131"/>
                    </a:lnTo>
                    <a:cubicBezTo>
                      <a:pt x="394526" y="308848"/>
                      <a:pt x="433864" y="318288"/>
                      <a:pt x="473678" y="317563"/>
                    </a:cubicBezTo>
                    <a:lnTo>
                      <a:pt x="473678" y="273558"/>
                    </a:lnTo>
                    <a:lnTo>
                      <a:pt x="0" y="0"/>
                    </a:lnTo>
                    <a:cubicBezTo>
                      <a:pt x="286" y="10954"/>
                      <a:pt x="190" y="31052"/>
                      <a:pt x="286" y="3695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914C5437-9551-4F26-BE8B-050ACB85CD68}"/>
                  </a:ext>
                </a:extLst>
              </p:cNvPr>
              <p:cNvSpPr/>
              <p:nvPr/>
            </p:nvSpPr>
            <p:spPr>
              <a:xfrm>
                <a:off x="-4334976" y="4865977"/>
                <a:ext cx="1231139" cy="715577"/>
              </a:xfrm>
              <a:custGeom>
                <a:avLst/>
                <a:gdLst>
                  <a:gd name="connsiteX0" fmla="*/ 636970 w 1231139"/>
                  <a:gd name="connsiteY0" fmla="*/ 15299 h 715577"/>
                  <a:gd name="connsiteX1" fmla="*/ 453900 w 1231139"/>
                  <a:gd name="connsiteY1" fmla="*/ 85784 h 715577"/>
                  <a:gd name="connsiteX2" fmla="*/ 226347 w 1231139"/>
                  <a:gd name="connsiteY2" fmla="*/ 215229 h 715577"/>
                  <a:gd name="connsiteX3" fmla="*/ 40038 w 1231139"/>
                  <a:gd name="connsiteY3" fmla="*/ 361914 h 715577"/>
                  <a:gd name="connsiteX4" fmla="*/ 50611 w 1231139"/>
                  <a:gd name="connsiteY4" fmla="*/ 510028 h 715577"/>
                  <a:gd name="connsiteX5" fmla="*/ 359126 w 1231139"/>
                  <a:gd name="connsiteY5" fmla="*/ 688145 h 715577"/>
                  <a:gd name="connsiteX6" fmla="*/ 588393 w 1231139"/>
                  <a:gd name="connsiteY6" fmla="*/ 688145 h 715577"/>
                  <a:gd name="connsiteX7" fmla="*/ 1183705 w 1231139"/>
                  <a:gd name="connsiteY7" fmla="*/ 344483 h 715577"/>
                  <a:gd name="connsiteX8" fmla="*/ 1183705 w 1231139"/>
                  <a:gd name="connsiteY8" fmla="*/ 212086 h 715577"/>
                  <a:gd name="connsiteX9" fmla="*/ 875190 w 1231139"/>
                  <a:gd name="connsiteY9" fmla="*/ 33683 h 715577"/>
                  <a:gd name="connsiteX10" fmla="*/ 636970 w 1231139"/>
                  <a:gd name="connsiteY10" fmla="*/ 15299 h 71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1139" h="715577">
                    <a:moveTo>
                      <a:pt x="636970" y="15299"/>
                    </a:moveTo>
                    <a:lnTo>
                      <a:pt x="453900" y="85784"/>
                    </a:lnTo>
                    <a:cubicBezTo>
                      <a:pt x="372956" y="119293"/>
                      <a:pt x="296518" y="162775"/>
                      <a:pt x="226347" y="215229"/>
                    </a:cubicBezTo>
                    <a:lnTo>
                      <a:pt x="40038" y="361914"/>
                    </a:lnTo>
                    <a:cubicBezTo>
                      <a:pt x="-17112" y="407158"/>
                      <a:pt x="-12635" y="473452"/>
                      <a:pt x="50611" y="510028"/>
                    </a:cubicBezTo>
                    <a:lnTo>
                      <a:pt x="359126" y="688145"/>
                    </a:lnTo>
                    <a:cubicBezTo>
                      <a:pt x="422467" y="724721"/>
                      <a:pt x="525051" y="724721"/>
                      <a:pt x="588393" y="688145"/>
                    </a:cubicBezTo>
                    <a:lnTo>
                      <a:pt x="1183705" y="344483"/>
                    </a:lnTo>
                    <a:cubicBezTo>
                      <a:pt x="1246951" y="307907"/>
                      <a:pt x="1246951" y="248662"/>
                      <a:pt x="1183705" y="212086"/>
                    </a:cubicBezTo>
                    <a:lnTo>
                      <a:pt x="875190" y="33683"/>
                    </a:lnTo>
                    <a:cubicBezTo>
                      <a:pt x="811849" y="-2608"/>
                      <a:pt x="705550" y="-10894"/>
                      <a:pt x="636970" y="15299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F3DCA4F-9E2D-4B9B-A330-745EF1C088D5}"/>
                  </a:ext>
                </a:extLst>
              </p:cNvPr>
              <p:cNvSpPr/>
              <p:nvPr/>
            </p:nvSpPr>
            <p:spPr>
              <a:xfrm>
                <a:off x="-4334847" y="4865623"/>
                <a:ext cx="1046702" cy="650303"/>
              </a:xfrm>
              <a:custGeom>
                <a:avLst/>
                <a:gdLst>
                  <a:gd name="connsiteX0" fmla="*/ 875062 w 1046702"/>
                  <a:gd name="connsiteY0" fmla="*/ 34036 h 650303"/>
                  <a:gd name="connsiteX1" fmla="*/ 636937 w 1046702"/>
                  <a:gd name="connsiteY1" fmla="*/ 14986 h 650303"/>
                  <a:gd name="connsiteX2" fmla="*/ 453866 w 1046702"/>
                  <a:gd name="connsiteY2" fmla="*/ 85471 h 650303"/>
                  <a:gd name="connsiteX3" fmla="*/ 226314 w 1046702"/>
                  <a:gd name="connsiteY3" fmla="*/ 214916 h 650303"/>
                  <a:gd name="connsiteX4" fmla="*/ 40005 w 1046702"/>
                  <a:gd name="connsiteY4" fmla="*/ 361601 h 650303"/>
                  <a:gd name="connsiteX5" fmla="*/ 0 w 1046702"/>
                  <a:gd name="connsiteY5" fmla="*/ 433419 h 650303"/>
                  <a:gd name="connsiteX6" fmla="*/ 0 w 1046702"/>
                  <a:gd name="connsiteY6" fmla="*/ 475996 h 650303"/>
                  <a:gd name="connsiteX7" fmla="*/ 50578 w 1046702"/>
                  <a:gd name="connsiteY7" fmla="*/ 551149 h 650303"/>
                  <a:gd name="connsiteX8" fmla="*/ 222028 w 1046702"/>
                  <a:gd name="connsiteY8" fmla="*/ 650304 h 650303"/>
                  <a:gd name="connsiteX9" fmla="*/ 222028 w 1046702"/>
                  <a:gd name="connsiteY9" fmla="*/ 609156 h 650303"/>
                  <a:gd name="connsiteX10" fmla="*/ 1046702 w 1046702"/>
                  <a:gd name="connsiteY10" fmla="*/ 132906 h 65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6702" h="650303">
                    <a:moveTo>
                      <a:pt x="875062" y="34036"/>
                    </a:moveTo>
                    <a:cubicBezTo>
                      <a:pt x="811721" y="-2540"/>
                      <a:pt x="705136" y="-10827"/>
                      <a:pt x="636937" y="14986"/>
                    </a:cubicBezTo>
                    <a:lnTo>
                      <a:pt x="453866" y="85471"/>
                    </a:lnTo>
                    <a:cubicBezTo>
                      <a:pt x="372923" y="118980"/>
                      <a:pt x="296475" y="162462"/>
                      <a:pt x="226314" y="214916"/>
                    </a:cubicBezTo>
                    <a:lnTo>
                      <a:pt x="40005" y="361601"/>
                    </a:lnTo>
                    <a:cubicBezTo>
                      <a:pt x="13240" y="382746"/>
                      <a:pt x="95" y="408369"/>
                      <a:pt x="0" y="433419"/>
                    </a:cubicBezTo>
                    <a:cubicBezTo>
                      <a:pt x="0" y="440468"/>
                      <a:pt x="0" y="468757"/>
                      <a:pt x="0" y="475996"/>
                    </a:cubicBezTo>
                    <a:cubicBezTo>
                      <a:pt x="0" y="504571"/>
                      <a:pt x="17240" y="531813"/>
                      <a:pt x="50578" y="551149"/>
                    </a:cubicBezTo>
                    <a:lnTo>
                      <a:pt x="222028" y="650304"/>
                    </a:lnTo>
                    <a:lnTo>
                      <a:pt x="222028" y="609156"/>
                    </a:lnTo>
                    <a:lnTo>
                      <a:pt x="1046702" y="132906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85A76ED0-A5D5-4B32-91C7-671B4E8E92CD}"/>
                  </a:ext>
                </a:extLst>
              </p:cNvPr>
              <p:cNvSpPr/>
              <p:nvPr/>
            </p:nvSpPr>
            <p:spPr>
              <a:xfrm>
                <a:off x="-4125488" y="4621815"/>
                <a:ext cx="464915" cy="545878"/>
              </a:xfrm>
              <a:custGeom>
                <a:avLst/>
                <a:gdLst>
                  <a:gd name="connsiteX0" fmla="*/ 376714 w 464915"/>
                  <a:gd name="connsiteY0" fmla="*/ 465392 h 545878"/>
                  <a:gd name="connsiteX1" fmla="*/ 464915 w 464915"/>
                  <a:gd name="connsiteY1" fmla="*/ 21050 h 545878"/>
                  <a:gd name="connsiteX2" fmla="*/ 274415 w 464915"/>
                  <a:gd name="connsiteY2" fmla="*/ 0 h 545878"/>
                  <a:gd name="connsiteX3" fmla="*/ 0 w 464915"/>
                  <a:gd name="connsiteY3" fmla="*/ 473012 h 545878"/>
                  <a:gd name="connsiteX4" fmla="*/ 125158 w 464915"/>
                  <a:gd name="connsiteY4" fmla="*/ 524447 h 545878"/>
                  <a:gd name="connsiteX5" fmla="*/ 340042 w 464915"/>
                  <a:gd name="connsiteY5" fmla="*/ 524447 h 545878"/>
                  <a:gd name="connsiteX6" fmla="*/ 377095 w 464915"/>
                  <a:gd name="connsiteY6" fmla="*/ 465392 h 545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915" h="545878">
                    <a:moveTo>
                      <a:pt x="376714" y="465392"/>
                    </a:moveTo>
                    <a:cubicBezTo>
                      <a:pt x="376714" y="374523"/>
                      <a:pt x="405289" y="88106"/>
                      <a:pt x="464915" y="21050"/>
                    </a:cubicBezTo>
                    <a:lnTo>
                      <a:pt x="274415" y="0"/>
                    </a:lnTo>
                    <a:cubicBezTo>
                      <a:pt x="180499" y="99251"/>
                      <a:pt x="68008" y="336423"/>
                      <a:pt x="0" y="473012"/>
                    </a:cubicBezTo>
                    <a:cubicBezTo>
                      <a:pt x="0" y="473012"/>
                      <a:pt x="56007" y="495872"/>
                      <a:pt x="125158" y="524447"/>
                    </a:cubicBezTo>
                    <a:cubicBezTo>
                      <a:pt x="194310" y="553022"/>
                      <a:pt x="290513" y="553022"/>
                      <a:pt x="340042" y="524447"/>
                    </a:cubicBezTo>
                    <a:cubicBezTo>
                      <a:pt x="362521" y="513302"/>
                      <a:pt x="376838" y="490481"/>
                      <a:pt x="377095" y="46539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17D15E4-D1D7-4FA7-B730-CB4A45D02461}"/>
                  </a:ext>
                </a:extLst>
              </p:cNvPr>
              <p:cNvSpPr/>
              <p:nvPr/>
            </p:nvSpPr>
            <p:spPr>
              <a:xfrm>
                <a:off x="-4125488" y="4621815"/>
                <a:ext cx="464915" cy="545878"/>
              </a:xfrm>
              <a:custGeom>
                <a:avLst/>
                <a:gdLst>
                  <a:gd name="connsiteX0" fmla="*/ 376714 w 464915"/>
                  <a:gd name="connsiteY0" fmla="*/ 465392 h 545878"/>
                  <a:gd name="connsiteX1" fmla="*/ 464915 w 464915"/>
                  <a:gd name="connsiteY1" fmla="*/ 21050 h 545878"/>
                  <a:gd name="connsiteX2" fmla="*/ 274415 w 464915"/>
                  <a:gd name="connsiteY2" fmla="*/ 0 h 545878"/>
                  <a:gd name="connsiteX3" fmla="*/ 0 w 464915"/>
                  <a:gd name="connsiteY3" fmla="*/ 473012 h 545878"/>
                  <a:gd name="connsiteX4" fmla="*/ 125158 w 464915"/>
                  <a:gd name="connsiteY4" fmla="*/ 524447 h 545878"/>
                  <a:gd name="connsiteX5" fmla="*/ 340042 w 464915"/>
                  <a:gd name="connsiteY5" fmla="*/ 524447 h 545878"/>
                  <a:gd name="connsiteX6" fmla="*/ 377095 w 464915"/>
                  <a:gd name="connsiteY6" fmla="*/ 465392 h 545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915" h="545878">
                    <a:moveTo>
                      <a:pt x="376714" y="465392"/>
                    </a:moveTo>
                    <a:cubicBezTo>
                      <a:pt x="376714" y="374523"/>
                      <a:pt x="405289" y="88106"/>
                      <a:pt x="464915" y="21050"/>
                    </a:cubicBezTo>
                    <a:lnTo>
                      <a:pt x="274415" y="0"/>
                    </a:lnTo>
                    <a:cubicBezTo>
                      <a:pt x="180499" y="99251"/>
                      <a:pt x="68008" y="336423"/>
                      <a:pt x="0" y="473012"/>
                    </a:cubicBezTo>
                    <a:cubicBezTo>
                      <a:pt x="0" y="473012"/>
                      <a:pt x="56007" y="495872"/>
                      <a:pt x="125158" y="524447"/>
                    </a:cubicBezTo>
                    <a:cubicBezTo>
                      <a:pt x="194310" y="553022"/>
                      <a:pt x="290513" y="553022"/>
                      <a:pt x="340042" y="524447"/>
                    </a:cubicBezTo>
                    <a:cubicBezTo>
                      <a:pt x="362521" y="513302"/>
                      <a:pt x="376838" y="490481"/>
                      <a:pt x="377095" y="46539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5F7DF55-1D6F-4FE7-917F-992549351553}"/>
                  </a:ext>
                </a:extLst>
              </p:cNvPr>
              <p:cNvSpPr/>
              <p:nvPr/>
            </p:nvSpPr>
            <p:spPr>
              <a:xfrm>
                <a:off x="-3851167" y="4543901"/>
                <a:ext cx="201727" cy="116943"/>
              </a:xfrm>
              <a:custGeom>
                <a:avLst/>
                <a:gdLst>
                  <a:gd name="connsiteX0" fmla="*/ 66675 w 201727"/>
                  <a:gd name="connsiteY0" fmla="*/ 105442 h 116943"/>
                  <a:gd name="connsiteX1" fmla="*/ 181832 w 201727"/>
                  <a:gd name="connsiteY1" fmla="*/ 105442 h 116943"/>
                  <a:gd name="connsiteX2" fmla="*/ 181832 w 201727"/>
                  <a:gd name="connsiteY2" fmla="*/ 38767 h 116943"/>
                  <a:gd name="connsiteX3" fmla="*/ 134207 w 201727"/>
                  <a:gd name="connsiteY3" fmla="*/ 0 h 116943"/>
                  <a:gd name="connsiteX4" fmla="*/ 0 w 201727"/>
                  <a:gd name="connsiteY4" fmla="*/ 77819 h 116943"/>
                  <a:gd name="connsiteX5" fmla="*/ 66675 w 201727"/>
                  <a:gd name="connsiteY5" fmla="*/ 105442 h 11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727" h="116943">
                    <a:moveTo>
                      <a:pt x="66675" y="105442"/>
                    </a:moveTo>
                    <a:cubicBezTo>
                      <a:pt x="103727" y="120777"/>
                      <a:pt x="155353" y="120777"/>
                      <a:pt x="181832" y="105442"/>
                    </a:cubicBezTo>
                    <a:cubicBezTo>
                      <a:pt x="208312" y="90106"/>
                      <a:pt x="208407" y="60388"/>
                      <a:pt x="181832" y="38767"/>
                    </a:cubicBezTo>
                    <a:lnTo>
                      <a:pt x="134207" y="0"/>
                    </a:lnTo>
                    <a:cubicBezTo>
                      <a:pt x="86011" y="19450"/>
                      <a:pt x="40824" y="45653"/>
                      <a:pt x="0" y="77819"/>
                    </a:cubicBezTo>
                    <a:cubicBezTo>
                      <a:pt x="0" y="77819"/>
                      <a:pt x="29623" y="90106"/>
                      <a:pt x="66675" y="10544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696695-43D4-41CC-B0A0-EF3D23547BB1}"/>
                  </a:ext>
                </a:extLst>
              </p:cNvPr>
              <p:cNvSpPr/>
              <p:nvPr/>
            </p:nvSpPr>
            <p:spPr>
              <a:xfrm>
                <a:off x="-4876534" y="1878109"/>
                <a:ext cx="2508599" cy="3668329"/>
              </a:xfrm>
              <a:custGeom>
                <a:avLst/>
                <a:gdLst>
                  <a:gd name="connsiteX0" fmla="*/ 47625 w 2508599"/>
                  <a:gd name="connsiteY0" fmla="*/ 3657440 h 3668329"/>
                  <a:gd name="connsiteX1" fmla="*/ 146018 w 2508599"/>
                  <a:gd name="connsiteY1" fmla="*/ 3655630 h 3668329"/>
                  <a:gd name="connsiteX2" fmla="*/ 2457831 w 2508599"/>
                  <a:gd name="connsiteY2" fmla="*/ 2320796 h 3668329"/>
                  <a:gd name="connsiteX3" fmla="*/ 2508599 w 2508599"/>
                  <a:gd name="connsiteY3" fmla="*/ 2232785 h 3668329"/>
                  <a:gd name="connsiteX4" fmla="*/ 2508599 w 2508599"/>
                  <a:gd name="connsiteY4" fmla="*/ 96614 h 3668329"/>
                  <a:gd name="connsiteX5" fmla="*/ 2460974 w 2508599"/>
                  <a:gd name="connsiteY5" fmla="*/ 10889 h 3668329"/>
                  <a:gd name="connsiteX6" fmla="*/ 2362581 w 2508599"/>
                  <a:gd name="connsiteY6" fmla="*/ 12698 h 3668329"/>
                  <a:gd name="connsiteX7" fmla="*/ 50768 w 2508599"/>
                  <a:gd name="connsiteY7" fmla="*/ 1347246 h 3668329"/>
                  <a:gd name="connsiteX8" fmla="*/ 0 w 2508599"/>
                  <a:gd name="connsiteY8" fmla="*/ 1435162 h 3668329"/>
                  <a:gd name="connsiteX9" fmla="*/ 0 w 2508599"/>
                  <a:gd name="connsiteY9" fmla="*/ 3571334 h 3668329"/>
                  <a:gd name="connsiteX10" fmla="*/ 47625 w 2508599"/>
                  <a:gd name="connsiteY10" fmla="*/ 3657440 h 366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08599" h="3668329">
                    <a:moveTo>
                      <a:pt x="47625" y="3657440"/>
                    </a:moveTo>
                    <a:cubicBezTo>
                      <a:pt x="78833" y="3672575"/>
                      <a:pt x="115388" y="3671899"/>
                      <a:pt x="146018" y="3655630"/>
                    </a:cubicBezTo>
                    <a:cubicBezTo>
                      <a:pt x="496443" y="3453414"/>
                      <a:pt x="2107502" y="2523012"/>
                      <a:pt x="2457831" y="2320796"/>
                    </a:cubicBezTo>
                    <a:cubicBezTo>
                      <a:pt x="2487825" y="2301242"/>
                      <a:pt x="2506694" y="2268542"/>
                      <a:pt x="2508599" y="2232785"/>
                    </a:cubicBezTo>
                    <a:lnTo>
                      <a:pt x="2508599" y="96614"/>
                    </a:lnTo>
                    <a:cubicBezTo>
                      <a:pt x="2507237" y="62098"/>
                      <a:pt x="2489559" y="30280"/>
                      <a:pt x="2460974" y="10889"/>
                    </a:cubicBezTo>
                    <a:cubicBezTo>
                      <a:pt x="2429770" y="-4243"/>
                      <a:pt x="2393213" y="-3570"/>
                      <a:pt x="2362581" y="12698"/>
                    </a:cubicBezTo>
                    <a:lnTo>
                      <a:pt x="50768" y="1347246"/>
                    </a:lnTo>
                    <a:cubicBezTo>
                      <a:pt x="20809" y="1366791"/>
                      <a:pt x="1955" y="1399443"/>
                      <a:pt x="0" y="1435162"/>
                    </a:cubicBezTo>
                    <a:lnTo>
                      <a:pt x="0" y="3571334"/>
                    </a:lnTo>
                    <a:cubicBezTo>
                      <a:pt x="1244" y="3605986"/>
                      <a:pt x="18934" y="3637971"/>
                      <a:pt x="47625" y="365744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6B6C7D0-D33D-41C8-8020-1CF763B7074C}"/>
                  </a:ext>
                </a:extLst>
              </p:cNvPr>
              <p:cNvSpPr/>
              <p:nvPr/>
            </p:nvSpPr>
            <p:spPr>
              <a:xfrm>
                <a:off x="-4781189" y="1938434"/>
                <a:ext cx="2413254" cy="3602236"/>
              </a:xfrm>
              <a:custGeom>
                <a:avLst/>
                <a:gdLst>
                  <a:gd name="connsiteX0" fmla="*/ 50673 w 2413254"/>
                  <a:gd name="connsiteY0" fmla="*/ 3595305 h 3602236"/>
                  <a:gd name="connsiteX1" fmla="*/ 2362486 w 2413254"/>
                  <a:gd name="connsiteY1" fmla="*/ 2260376 h 3602236"/>
                  <a:gd name="connsiteX2" fmla="*/ 2413254 w 2413254"/>
                  <a:gd name="connsiteY2" fmla="*/ 2172460 h 3602236"/>
                  <a:gd name="connsiteX3" fmla="*/ 2413254 w 2413254"/>
                  <a:gd name="connsiteY3" fmla="*/ 36193 h 3602236"/>
                  <a:gd name="connsiteX4" fmla="*/ 2362486 w 2413254"/>
                  <a:gd name="connsiteY4" fmla="*/ 6952 h 3602236"/>
                  <a:gd name="connsiteX5" fmla="*/ 50769 w 2413254"/>
                  <a:gd name="connsiteY5" fmla="*/ 1341976 h 3602236"/>
                  <a:gd name="connsiteX6" fmla="*/ 0 w 2413254"/>
                  <a:gd name="connsiteY6" fmla="*/ 1429987 h 3602236"/>
                  <a:gd name="connsiteX7" fmla="*/ 0 w 2413254"/>
                  <a:gd name="connsiteY7" fmla="*/ 3565968 h 3602236"/>
                  <a:gd name="connsiteX8" fmla="*/ 50673 w 2413254"/>
                  <a:gd name="connsiteY8" fmla="*/ 3595305 h 360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3254" h="3602236">
                    <a:moveTo>
                      <a:pt x="50673" y="3595305"/>
                    </a:moveTo>
                    <a:lnTo>
                      <a:pt x="2362486" y="2260376"/>
                    </a:lnTo>
                    <a:cubicBezTo>
                      <a:pt x="2392480" y="2240859"/>
                      <a:pt x="2411349" y="2208189"/>
                      <a:pt x="2413254" y="2172460"/>
                    </a:cubicBezTo>
                    <a:lnTo>
                      <a:pt x="2413254" y="36193"/>
                    </a:lnTo>
                    <a:cubicBezTo>
                      <a:pt x="2413254" y="3808"/>
                      <a:pt x="2390585" y="-9241"/>
                      <a:pt x="2362486" y="6952"/>
                    </a:cubicBezTo>
                    <a:lnTo>
                      <a:pt x="50769" y="1341976"/>
                    </a:lnTo>
                    <a:cubicBezTo>
                      <a:pt x="20771" y="1361530"/>
                      <a:pt x="1910" y="1394230"/>
                      <a:pt x="0" y="1429987"/>
                    </a:cubicBezTo>
                    <a:lnTo>
                      <a:pt x="0" y="3565968"/>
                    </a:lnTo>
                    <a:cubicBezTo>
                      <a:pt x="-95" y="3598353"/>
                      <a:pt x="22670" y="3611497"/>
                      <a:pt x="50673" y="359530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6496259-4F7E-43F4-8CB7-719D8B21B918}"/>
                  </a:ext>
                </a:extLst>
              </p:cNvPr>
              <p:cNvSpPr/>
              <p:nvPr/>
            </p:nvSpPr>
            <p:spPr>
              <a:xfrm>
                <a:off x="-4781284" y="3938111"/>
                <a:ext cx="2413349" cy="1602560"/>
              </a:xfrm>
              <a:custGeom>
                <a:avLst/>
                <a:gdLst>
                  <a:gd name="connsiteX0" fmla="*/ 0 w 2413349"/>
                  <a:gd name="connsiteY0" fmla="*/ 1393603 h 1602560"/>
                  <a:gd name="connsiteX1" fmla="*/ 0 w 2413349"/>
                  <a:gd name="connsiteY1" fmla="*/ 1566291 h 1602560"/>
                  <a:gd name="connsiteX2" fmla="*/ 50768 w 2413349"/>
                  <a:gd name="connsiteY2" fmla="*/ 1595628 h 1602560"/>
                  <a:gd name="connsiteX3" fmla="*/ 2362581 w 2413349"/>
                  <a:gd name="connsiteY3" fmla="*/ 260700 h 1602560"/>
                  <a:gd name="connsiteX4" fmla="*/ 2413349 w 2413349"/>
                  <a:gd name="connsiteY4" fmla="*/ 172784 h 1602560"/>
                  <a:gd name="connsiteX5" fmla="*/ 2413349 w 2413349"/>
                  <a:gd name="connsiteY5" fmla="*/ 0 h 160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13349" h="1602560">
                    <a:moveTo>
                      <a:pt x="0" y="1393603"/>
                    </a:moveTo>
                    <a:lnTo>
                      <a:pt x="0" y="1566291"/>
                    </a:lnTo>
                    <a:cubicBezTo>
                      <a:pt x="0" y="1598676"/>
                      <a:pt x="22765" y="1611821"/>
                      <a:pt x="50768" y="1595628"/>
                    </a:cubicBezTo>
                    <a:lnTo>
                      <a:pt x="2362581" y="260700"/>
                    </a:lnTo>
                    <a:cubicBezTo>
                      <a:pt x="2392575" y="241183"/>
                      <a:pt x="2411444" y="208512"/>
                      <a:pt x="2413349" y="172784"/>
                    </a:cubicBezTo>
                    <a:lnTo>
                      <a:pt x="2413349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2A887A2-08CB-4F3C-8FBF-DE729514FFDB}"/>
                  </a:ext>
                </a:extLst>
              </p:cNvPr>
              <p:cNvSpPr/>
              <p:nvPr/>
            </p:nvSpPr>
            <p:spPr>
              <a:xfrm>
                <a:off x="-4714132" y="2052672"/>
                <a:ext cx="2279046" cy="3140644"/>
              </a:xfrm>
              <a:custGeom>
                <a:avLst/>
                <a:gdLst>
                  <a:gd name="connsiteX0" fmla="*/ 0 w 2279046"/>
                  <a:gd name="connsiteY0" fmla="*/ 3118354 h 3140644"/>
                  <a:gd name="connsiteX1" fmla="*/ 0 w 2279046"/>
                  <a:gd name="connsiteY1" fmla="*/ 1338132 h 3140644"/>
                  <a:gd name="connsiteX2" fmla="*/ 31242 w 2279046"/>
                  <a:gd name="connsiteY2" fmla="*/ 1284030 h 3140644"/>
                  <a:gd name="connsiteX3" fmla="*/ 2247805 w 2279046"/>
                  <a:gd name="connsiteY3" fmla="*/ 4060 h 3140644"/>
                  <a:gd name="connsiteX4" fmla="*/ 2279047 w 2279046"/>
                  <a:gd name="connsiteY4" fmla="*/ 22158 h 3140644"/>
                  <a:gd name="connsiteX5" fmla="*/ 2279047 w 2279046"/>
                  <a:gd name="connsiteY5" fmla="*/ 1802380 h 3140644"/>
                  <a:gd name="connsiteX6" fmla="*/ 2247805 w 2279046"/>
                  <a:gd name="connsiteY6" fmla="*/ 1856387 h 3140644"/>
                  <a:gd name="connsiteX7" fmla="*/ 31147 w 2279046"/>
                  <a:gd name="connsiteY7" fmla="*/ 3136357 h 3140644"/>
                  <a:gd name="connsiteX8" fmla="*/ 0 w 2279046"/>
                  <a:gd name="connsiteY8" fmla="*/ 3118354 h 314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9046" h="3140644">
                    <a:moveTo>
                      <a:pt x="0" y="3118354"/>
                    </a:moveTo>
                    <a:lnTo>
                      <a:pt x="0" y="1338132"/>
                    </a:lnTo>
                    <a:cubicBezTo>
                      <a:pt x="1210" y="1316158"/>
                      <a:pt x="12811" y="1296060"/>
                      <a:pt x="31242" y="1284030"/>
                    </a:cubicBezTo>
                    <a:lnTo>
                      <a:pt x="2247805" y="4060"/>
                    </a:lnTo>
                    <a:cubicBezTo>
                      <a:pt x="2265045" y="-5465"/>
                      <a:pt x="2279047" y="2251"/>
                      <a:pt x="2279047" y="22158"/>
                    </a:cubicBezTo>
                    <a:lnTo>
                      <a:pt x="2279047" y="1802380"/>
                    </a:lnTo>
                    <a:cubicBezTo>
                      <a:pt x="2277856" y="1824335"/>
                      <a:pt x="2266245" y="1844405"/>
                      <a:pt x="2247805" y="1856387"/>
                    </a:cubicBezTo>
                    <a:lnTo>
                      <a:pt x="31147" y="3136357"/>
                    </a:lnTo>
                    <a:cubicBezTo>
                      <a:pt x="13906" y="3146358"/>
                      <a:pt x="0" y="3138262"/>
                      <a:pt x="0" y="311835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97F5BD0-7C1C-437B-A7C7-CE6F46EF04A5}"/>
                  </a:ext>
                </a:extLst>
              </p:cNvPr>
              <p:cNvSpPr/>
              <p:nvPr/>
            </p:nvSpPr>
            <p:spPr>
              <a:xfrm>
                <a:off x="-4876629" y="3263074"/>
                <a:ext cx="146018" cy="2283503"/>
              </a:xfrm>
              <a:custGeom>
                <a:avLst/>
                <a:gdLst>
                  <a:gd name="connsiteX0" fmla="*/ 15050 w 146018"/>
                  <a:gd name="connsiteY0" fmla="*/ 0 h 2283503"/>
                  <a:gd name="connsiteX1" fmla="*/ 110300 w 146018"/>
                  <a:gd name="connsiteY1" fmla="*/ 54864 h 2283503"/>
                  <a:gd name="connsiteX2" fmla="*/ 95250 w 146018"/>
                  <a:gd name="connsiteY2" fmla="*/ 105061 h 2283503"/>
                  <a:gd name="connsiteX3" fmla="*/ 95250 w 146018"/>
                  <a:gd name="connsiteY3" fmla="*/ 2241328 h 2283503"/>
                  <a:gd name="connsiteX4" fmla="*/ 146018 w 146018"/>
                  <a:gd name="connsiteY4" fmla="*/ 2270665 h 2283503"/>
                  <a:gd name="connsiteX5" fmla="*/ 47625 w 146018"/>
                  <a:gd name="connsiteY5" fmla="*/ 2272475 h 2283503"/>
                  <a:gd name="connsiteX6" fmla="*/ 0 w 146018"/>
                  <a:gd name="connsiteY6" fmla="*/ 2192560 h 2283503"/>
                  <a:gd name="connsiteX7" fmla="*/ 0 w 146018"/>
                  <a:gd name="connsiteY7" fmla="*/ 50197 h 2283503"/>
                  <a:gd name="connsiteX8" fmla="*/ 15050 w 146018"/>
                  <a:gd name="connsiteY8" fmla="*/ 0 h 228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018" h="2283503">
                    <a:moveTo>
                      <a:pt x="15050" y="0"/>
                    </a:moveTo>
                    <a:lnTo>
                      <a:pt x="110300" y="54864"/>
                    </a:lnTo>
                    <a:cubicBezTo>
                      <a:pt x="101264" y="70114"/>
                      <a:pt x="96097" y="87354"/>
                      <a:pt x="95250" y="105061"/>
                    </a:cubicBezTo>
                    <a:lnTo>
                      <a:pt x="95250" y="2241328"/>
                    </a:lnTo>
                    <a:cubicBezTo>
                      <a:pt x="95250" y="2270855"/>
                      <a:pt x="115253" y="2287334"/>
                      <a:pt x="146018" y="2270665"/>
                    </a:cubicBezTo>
                    <a:cubicBezTo>
                      <a:pt x="115436" y="2287124"/>
                      <a:pt x="78791" y="2287791"/>
                      <a:pt x="47625" y="2272475"/>
                    </a:cubicBezTo>
                    <a:cubicBezTo>
                      <a:pt x="19263" y="2255596"/>
                      <a:pt x="1348" y="2225536"/>
                      <a:pt x="0" y="2192560"/>
                    </a:cubicBezTo>
                    <a:lnTo>
                      <a:pt x="0" y="50197"/>
                    </a:lnTo>
                    <a:cubicBezTo>
                      <a:pt x="684" y="32461"/>
                      <a:pt x="5862" y="15183"/>
                      <a:pt x="1505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057BE85-845B-494A-A602-FBC15BBDE053}"/>
                  </a:ext>
                </a:extLst>
              </p:cNvPr>
              <p:cNvSpPr/>
              <p:nvPr/>
            </p:nvSpPr>
            <p:spPr>
              <a:xfrm>
                <a:off x="-3621615" y="4678674"/>
                <a:ext cx="152876" cy="111739"/>
              </a:xfrm>
              <a:custGeom>
                <a:avLst/>
                <a:gdLst>
                  <a:gd name="connsiteX0" fmla="*/ 19050 w 152876"/>
                  <a:gd name="connsiteY0" fmla="*/ 68586 h 111739"/>
                  <a:gd name="connsiteX1" fmla="*/ 133826 w 152876"/>
                  <a:gd name="connsiteY1" fmla="*/ 2672 h 111739"/>
                  <a:gd name="connsiteX2" fmla="*/ 152876 w 152876"/>
                  <a:gd name="connsiteY2" fmla="*/ 12197 h 111739"/>
                  <a:gd name="connsiteX3" fmla="*/ 133826 w 152876"/>
                  <a:gd name="connsiteY3" fmla="*/ 43154 h 111739"/>
                  <a:gd name="connsiteX4" fmla="*/ 19050 w 152876"/>
                  <a:gd name="connsiteY4" fmla="*/ 109067 h 111739"/>
                  <a:gd name="connsiteX5" fmla="*/ 0 w 152876"/>
                  <a:gd name="connsiteY5" fmla="*/ 99542 h 111739"/>
                  <a:gd name="connsiteX6" fmla="*/ 19050 w 152876"/>
                  <a:gd name="connsiteY6" fmla="*/ 68586 h 11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876" h="111739">
                    <a:moveTo>
                      <a:pt x="19050" y="68586"/>
                    </a:moveTo>
                    <a:lnTo>
                      <a:pt x="133826" y="2672"/>
                    </a:lnTo>
                    <a:cubicBezTo>
                      <a:pt x="144113" y="-3233"/>
                      <a:pt x="152876" y="958"/>
                      <a:pt x="152876" y="12197"/>
                    </a:cubicBezTo>
                    <a:cubicBezTo>
                      <a:pt x="151847" y="24970"/>
                      <a:pt x="144770" y="36486"/>
                      <a:pt x="133826" y="43154"/>
                    </a:cubicBezTo>
                    <a:lnTo>
                      <a:pt x="19050" y="109067"/>
                    </a:lnTo>
                    <a:cubicBezTo>
                      <a:pt x="8763" y="114972"/>
                      <a:pt x="0" y="110781"/>
                      <a:pt x="0" y="99542"/>
                    </a:cubicBezTo>
                    <a:cubicBezTo>
                      <a:pt x="1038" y="86769"/>
                      <a:pt x="8115" y="75272"/>
                      <a:pt x="19050" y="6858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</p:grpSp>
        <p:grpSp>
          <p:nvGrpSpPr>
            <p:cNvPr id="271" name="Graphic 3">
              <a:extLst>
                <a:ext uri="{FF2B5EF4-FFF2-40B4-BE49-F238E27FC236}">
                  <a16:creationId xmlns:a16="http://schemas.microsoft.com/office/drawing/2014/main" id="{81F04EC5-4098-4A43-B827-4913D85FC880}"/>
                </a:ext>
              </a:extLst>
            </p:cNvPr>
            <p:cNvGrpSpPr/>
            <p:nvPr/>
          </p:nvGrpSpPr>
          <p:grpSpPr>
            <a:xfrm>
              <a:off x="1501422" y="1791307"/>
              <a:ext cx="2495567" cy="3590292"/>
              <a:chOff x="-4602595" y="2132317"/>
              <a:chExt cx="2324766" cy="3344566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EC4650D-5DE1-4868-8E9C-A56E6930E877}"/>
                  </a:ext>
                </a:extLst>
              </p:cNvPr>
              <p:cNvSpPr/>
              <p:nvPr/>
            </p:nvSpPr>
            <p:spPr>
              <a:xfrm>
                <a:off x="-4602309" y="3761708"/>
                <a:ext cx="70770" cy="1715175"/>
              </a:xfrm>
              <a:custGeom>
                <a:avLst/>
                <a:gdLst>
                  <a:gd name="connsiteX0" fmla="*/ 70771 w 70770"/>
                  <a:gd name="connsiteY0" fmla="*/ 1708880 h 1715175"/>
                  <a:gd name="connsiteX1" fmla="*/ 51721 w 70770"/>
                  <a:gd name="connsiteY1" fmla="*/ 1714786 h 1715175"/>
                  <a:gd name="connsiteX2" fmla="*/ 23146 w 70770"/>
                  <a:gd name="connsiteY2" fmla="*/ 1709738 h 1715175"/>
                  <a:gd name="connsiteX3" fmla="*/ 0 w 70770"/>
                  <a:gd name="connsiteY3" fmla="*/ 1667923 h 1715175"/>
                  <a:gd name="connsiteX4" fmla="*/ 0 w 70770"/>
                  <a:gd name="connsiteY4" fmla="*/ 0 h 1715175"/>
                  <a:gd name="connsiteX5" fmla="*/ 46387 w 70770"/>
                  <a:gd name="connsiteY5" fmla="*/ 26765 h 1715175"/>
                  <a:gd name="connsiteX6" fmla="*/ 46387 w 70770"/>
                  <a:gd name="connsiteY6" fmla="*/ 1694593 h 1715175"/>
                  <a:gd name="connsiteX7" fmla="*/ 60103 w 70770"/>
                  <a:gd name="connsiteY7" fmla="*/ 1712214 h 1715175"/>
                  <a:gd name="connsiteX8" fmla="*/ 70771 w 70770"/>
                  <a:gd name="connsiteY8" fmla="*/ 1708880 h 1715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770" h="1715175">
                    <a:moveTo>
                      <a:pt x="70771" y="1708880"/>
                    </a:moveTo>
                    <a:cubicBezTo>
                      <a:pt x="64960" y="1712300"/>
                      <a:pt x="58445" y="1714319"/>
                      <a:pt x="51721" y="1714786"/>
                    </a:cubicBezTo>
                    <a:cubicBezTo>
                      <a:pt x="41904" y="1716034"/>
                      <a:pt x="31942" y="1714272"/>
                      <a:pt x="23146" y="1709738"/>
                    </a:cubicBezTo>
                    <a:cubicBezTo>
                      <a:pt x="9175" y="1700317"/>
                      <a:pt x="569" y="1684763"/>
                      <a:pt x="0" y="1667923"/>
                    </a:cubicBezTo>
                    <a:lnTo>
                      <a:pt x="0" y="0"/>
                    </a:lnTo>
                    <a:lnTo>
                      <a:pt x="46387" y="26765"/>
                    </a:lnTo>
                    <a:lnTo>
                      <a:pt x="46387" y="1694593"/>
                    </a:lnTo>
                    <a:cubicBezTo>
                      <a:pt x="46387" y="1705737"/>
                      <a:pt x="52006" y="1712214"/>
                      <a:pt x="60103" y="1712214"/>
                    </a:cubicBezTo>
                    <a:cubicBezTo>
                      <a:pt x="63875" y="1711976"/>
                      <a:pt x="67532" y="1710833"/>
                      <a:pt x="70771" y="170888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32B32C5-DDEC-48E0-BC39-4F3836837514}"/>
                  </a:ext>
                </a:extLst>
              </p:cNvPr>
              <p:cNvSpPr/>
              <p:nvPr/>
            </p:nvSpPr>
            <p:spPr>
              <a:xfrm>
                <a:off x="-4550398" y="2322576"/>
                <a:ext cx="2266950" cy="3145535"/>
              </a:xfrm>
              <a:custGeom>
                <a:avLst/>
                <a:gdLst>
                  <a:gd name="connsiteX0" fmla="*/ 7906 w 2266950"/>
                  <a:gd name="connsiteY0" fmla="*/ 3145536 h 3145535"/>
                  <a:gd name="connsiteX1" fmla="*/ 0 w 2266950"/>
                  <a:gd name="connsiteY1" fmla="*/ 3133725 h 3145535"/>
                  <a:gd name="connsiteX2" fmla="*/ 0 w 2266950"/>
                  <a:gd name="connsiteY2" fmla="*/ 1308640 h 3145535"/>
                  <a:gd name="connsiteX3" fmla="*/ 2266950 w 2266950"/>
                  <a:gd name="connsiteY3" fmla="*/ 0 h 3145535"/>
                  <a:gd name="connsiteX4" fmla="*/ 2266950 w 2266950"/>
                  <a:gd name="connsiteY4" fmla="*/ 1818323 h 3145535"/>
                  <a:gd name="connsiteX5" fmla="*/ 2245138 w 2266950"/>
                  <a:gd name="connsiteY5" fmla="*/ 1856423 h 3145535"/>
                  <a:gd name="connsiteX6" fmla="*/ 16097 w 2266950"/>
                  <a:gd name="connsiteY6" fmla="*/ 3142964 h 3145535"/>
                  <a:gd name="connsiteX7" fmla="*/ 7906 w 2266950"/>
                  <a:gd name="connsiteY7" fmla="*/ 3145536 h 3145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6950" h="3145535">
                    <a:moveTo>
                      <a:pt x="7906" y="3145536"/>
                    </a:moveTo>
                    <a:cubicBezTo>
                      <a:pt x="762" y="3145536"/>
                      <a:pt x="0" y="3137249"/>
                      <a:pt x="0" y="3133725"/>
                    </a:cubicBezTo>
                    <a:lnTo>
                      <a:pt x="0" y="1308640"/>
                    </a:lnTo>
                    <a:lnTo>
                      <a:pt x="2266950" y="0"/>
                    </a:lnTo>
                    <a:lnTo>
                      <a:pt x="2266950" y="1818323"/>
                    </a:lnTo>
                    <a:cubicBezTo>
                      <a:pt x="2266103" y="1833753"/>
                      <a:pt x="2258016" y="1847879"/>
                      <a:pt x="2245138" y="1856423"/>
                    </a:cubicBezTo>
                    <a:lnTo>
                      <a:pt x="16097" y="3142964"/>
                    </a:lnTo>
                    <a:cubicBezTo>
                      <a:pt x="13630" y="3144517"/>
                      <a:pt x="10811" y="3145403"/>
                      <a:pt x="7906" y="3145536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CCB3FCD-BD19-44AB-87F1-B94D1E3F7938}"/>
                  </a:ext>
                </a:extLst>
              </p:cNvPr>
              <p:cNvSpPr/>
              <p:nvPr/>
            </p:nvSpPr>
            <p:spPr>
              <a:xfrm>
                <a:off x="-4556208" y="2312479"/>
                <a:ext cx="2278379" cy="3161823"/>
              </a:xfrm>
              <a:custGeom>
                <a:avLst/>
                <a:gdLst>
                  <a:gd name="connsiteX0" fmla="*/ 2266760 w 2278379"/>
                  <a:gd name="connsiteY0" fmla="*/ 20193 h 3161823"/>
                  <a:gd name="connsiteX1" fmla="*/ 2266760 w 2278379"/>
                  <a:gd name="connsiteY1" fmla="*/ 1828419 h 3161823"/>
                  <a:gd name="connsiteX2" fmla="*/ 2247710 w 2278379"/>
                  <a:gd name="connsiteY2" fmla="*/ 1861185 h 3161823"/>
                  <a:gd name="connsiteX3" fmla="*/ 18860 w 2278379"/>
                  <a:gd name="connsiteY3" fmla="*/ 3148013 h 3161823"/>
                  <a:gd name="connsiteX4" fmla="*/ 13716 w 2278379"/>
                  <a:gd name="connsiteY4" fmla="*/ 3149822 h 3161823"/>
                  <a:gd name="connsiteX5" fmla="*/ 11621 w 2278379"/>
                  <a:gd name="connsiteY5" fmla="*/ 3143822 h 3161823"/>
                  <a:gd name="connsiteX6" fmla="*/ 11621 w 2278379"/>
                  <a:gd name="connsiteY6" fmla="*/ 1322070 h 3161823"/>
                  <a:gd name="connsiteX7" fmla="*/ 2266760 w 2278379"/>
                  <a:gd name="connsiteY7" fmla="*/ 20193 h 3161823"/>
                  <a:gd name="connsiteX8" fmla="*/ 2278380 w 2278379"/>
                  <a:gd name="connsiteY8" fmla="*/ 0 h 3161823"/>
                  <a:gd name="connsiteX9" fmla="*/ 0 w 2278379"/>
                  <a:gd name="connsiteY9" fmla="*/ 1315403 h 3161823"/>
                  <a:gd name="connsiteX10" fmla="*/ 0 w 2278379"/>
                  <a:gd name="connsiteY10" fmla="*/ 3144203 h 3161823"/>
                  <a:gd name="connsiteX11" fmla="*/ 13716 w 2278379"/>
                  <a:gd name="connsiteY11" fmla="*/ 3161824 h 3161823"/>
                  <a:gd name="connsiteX12" fmla="*/ 24670 w 2278379"/>
                  <a:gd name="connsiteY12" fmla="*/ 3158490 h 3161823"/>
                  <a:gd name="connsiteX13" fmla="*/ 2253520 w 2278379"/>
                  <a:gd name="connsiteY13" fmla="*/ 1871663 h 3161823"/>
                  <a:gd name="connsiteX14" fmla="*/ 2278190 w 2278379"/>
                  <a:gd name="connsiteY14" fmla="*/ 1828800 h 3161823"/>
                  <a:gd name="connsiteX15" fmla="*/ 2278190 w 2278379"/>
                  <a:gd name="connsiteY15" fmla="*/ 0 h 316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8379" h="3161823">
                    <a:moveTo>
                      <a:pt x="2266760" y="20193"/>
                    </a:moveTo>
                    <a:lnTo>
                      <a:pt x="2266760" y="1828419"/>
                    </a:lnTo>
                    <a:cubicBezTo>
                      <a:pt x="2265788" y="1841687"/>
                      <a:pt x="2258759" y="1853775"/>
                      <a:pt x="2247710" y="1861185"/>
                    </a:cubicBezTo>
                    <a:lnTo>
                      <a:pt x="18860" y="3148013"/>
                    </a:lnTo>
                    <a:cubicBezTo>
                      <a:pt x="17316" y="3149022"/>
                      <a:pt x="15554" y="3149651"/>
                      <a:pt x="13716" y="3149822"/>
                    </a:cubicBezTo>
                    <a:cubicBezTo>
                      <a:pt x="11716" y="3149822"/>
                      <a:pt x="11621" y="3143917"/>
                      <a:pt x="11621" y="3143822"/>
                    </a:cubicBezTo>
                    <a:lnTo>
                      <a:pt x="11621" y="1322070"/>
                    </a:lnTo>
                    <a:lnTo>
                      <a:pt x="2266760" y="20193"/>
                    </a:lnTo>
                    <a:moveTo>
                      <a:pt x="2278380" y="0"/>
                    </a:moveTo>
                    <a:lnTo>
                      <a:pt x="0" y="1315403"/>
                    </a:lnTo>
                    <a:lnTo>
                      <a:pt x="0" y="3144203"/>
                    </a:lnTo>
                    <a:cubicBezTo>
                      <a:pt x="0" y="3155347"/>
                      <a:pt x="5620" y="3161824"/>
                      <a:pt x="13716" y="3161824"/>
                    </a:cubicBezTo>
                    <a:cubicBezTo>
                      <a:pt x="17602" y="3161700"/>
                      <a:pt x="21374" y="3160557"/>
                      <a:pt x="24670" y="3158490"/>
                    </a:cubicBezTo>
                    <a:lnTo>
                      <a:pt x="2253520" y="1871663"/>
                    </a:lnTo>
                    <a:cubicBezTo>
                      <a:pt x="2268131" y="1862147"/>
                      <a:pt x="2277294" y="1846212"/>
                      <a:pt x="2278190" y="1828800"/>
                    </a:cubicBezTo>
                    <a:lnTo>
                      <a:pt x="2278190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3496051C-8F73-49E5-A253-47008D84AA91}"/>
                  </a:ext>
                </a:extLst>
              </p:cNvPr>
              <p:cNvSpPr/>
              <p:nvPr/>
            </p:nvSpPr>
            <p:spPr>
              <a:xfrm>
                <a:off x="-4602595" y="2132355"/>
                <a:ext cx="2324610" cy="1576774"/>
              </a:xfrm>
              <a:custGeom>
                <a:avLst/>
                <a:gdLst>
                  <a:gd name="connsiteX0" fmla="*/ 23241 w 2324610"/>
                  <a:gd name="connsiteY0" fmla="*/ 1571536 h 1576774"/>
                  <a:gd name="connsiteX1" fmla="*/ 0 w 2324610"/>
                  <a:gd name="connsiteY1" fmla="*/ 1529626 h 1576774"/>
                  <a:gd name="connsiteX2" fmla="*/ 0 w 2324610"/>
                  <a:gd name="connsiteY2" fmla="*/ 1336745 h 1576774"/>
                  <a:gd name="connsiteX3" fmla="*/ 24765 w 2324610"/>
                  <a:gd name="connsiteY3" fmla="*/ 1293977 h 1576774"/>
                  <a:gd name="connsiteX4" fmla="*/ 2253615 w 2324610"/>
                  <a:gd name="connsiteY4" fmla="*/ 7150 h 1576774"/>
                  <a:gd name="connsiteX5" fmla="*/ 2317471 w 2324610"/>
                  <a:gd name="connsiteY5" fmla="*/ 21592 h 1576774"/>
                  <a:gd name="connsiteX6" fmla="*/ 2324576 w 2324610"/>
                  <a:gd name="connsiteY6" fmla="*/ 48107 h 1576774"/>
                  <a:gd name="connsiteX7" fmla="*/ 2324576 w 2324610"/>
                  <a:gd name="connsiteY7" fmla="*/ 240988 h 1576774"/>
                  <a:gd name="connsiteX8" fmla="*/ 2299907 w 2324610"/>
                  <a:gd name="connsiteY8" fmla="*/ 283756 h 1576774"/>
                  <a:gd name="connsiteX9" fmla="*/ 71056 w 2324610"/>
                  <a:gd name="connsiteY9" fmla="*/ 1570583 h 1576774"/>
                  <a:gd name="connsiteX10" fmla="*/ 23241 w 2324610"/>
                  <a:gd name="connsiteY10" fmla="*/ 1571536 h 157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24610" h="1576774">
                    <a:moveTo>
                      <a:pt x="23241" y="1571536"/>
                    </a:moveTo>
                    <a:cubicBezTo>
                      <a:pt x="9254" y="1562068"/>
                      <a:pt x="622" y="1546504"/>
                      <a:pt x="0" y="1529626"/>
                    </a:cubicBezTo>
                    <a:lnTo>
                      <a:pt x="0" y="1336745"/>
                    </a:lnTo>
                    <a:cubicBezTo>
                      <a:pt x="958" y="1319352"/>
                      <a:pt x="10159" y="1303464"/>
                      <a:pt x="24765" y="1293977"/>
                    </a:cubicBezTo>
                    <a:lnTo>
                      <a:pt x="2253615" y="7150"/>
                    </a:lnTo>
                    <a:cubicBezTo>
                      <a:pt x="2275237" y="-6495"/>
                      <a:pt x="2303821" y="-28"/>
                      <a:pt x="2317471" y="21592"/>
                    </a:cubicBezTo>
                    <a:cubicBezTo>
                      <a:pt x="2322462" y="29509"/>
                      <a:pt x="2324938" y="38754"/>
                      <a:pt x="2324576" y="48107"/>
                    </a:cubicBezTo>
                    <a:lnTo>
                      <a:pt x="2324576" y="240988"/>
                    </a:lnTo>
                    <a:cubicBezTo>
                      <a:pt x="2323643" y="258361"/>
                      <a:pt x="2314480" y="274247"/>
                      <a:pt x="2299907" y="283756"/>
                    </a:cubicBezTo>
                    <a:lnTo>
                      <a:pt x="71056" y="1570583"/>
                    </a:lnTo>
                    <a:cubicBezTo>
                      <a:pt x="56178" y="1578489"/>
                      <a:pt x="38424" y="1578842"/>
                      <a:pt x="23241" y="157153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610BDB0-5ADB-4690-8B27-70B955BC53F5}"/>
                  </a:ext>
                </a:extLst>
              </p:cNvPr>
              <p:cNvSpPr/>
              <p:nvPr/>
            </p:nvSpPr>
            <p:spPr>
              <a:xfrm>
                <a:off x="-4595165" y="2132317"/>
                <a:ext cx="2317146" cy="1339259"/>
              </a:xfrm>
              <a:custGeom>
                <a:avLst/>
                <a:gdLst>
                  <a:gd name="connsiteX0" fmla="*/ 2317052 w 2317146"/>
                  <a:gd name="connsiteY0" fmla="*/ 44145 h 1339259"/>
                  <a:gd name="connsiteX1" fmla="*/ 2292668 w 2317146"/>
                  <a:gd name="connsiteY1" fmla="*/ 33858 h 1339259"/>
                  <a:gd name="connsiteX2" fmla="*/ 63817 w 2317146"/>
                  <a:gd name="connsiteY2" fmla="*/ 1320781 h 1339259"/>
                  <a:gd name="connsiteX3" fmla="*/ 46387 w 2317146"/>
                  <a:gd name="connsiteY3" fmla="*/ 1339260 h 1339259"/>
                  <a:gd name="connsiteX4" fmla="*/ 0 w 2317146"/>
                  <a:gd name="connsiteY4" fmla="*/ 1312399 h 1339259"/>
                  <a:gd name="connsiteX5" fmla="*/ 17526 w 2317146"/>
                  <a:gd name="connsiteY5" fmla="*/ 1294016 h 1339259"/>
                  <a:gd name="connsiteX6" fmla="*/ 2246376 w 2317146"/>
                  <a:gd name="connsiteY6" fmla="*/ 7188 h 1339259"/>
                  <a:gd name="connsiteX7" fmla="*/ 2310003 w 2317146"/>
                  <a:gd name="connsiteY7" fmla="*/ 21395 h 1339259"/>
                  <a:gd name="connsiteX8" fmla="*/ 2317147 w 2317146"/>
                  <a:gd name="connsiteY8" fmla="*/ 44145 h 133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7146" h="1339259">
                    <a:moveTo>
                      <a:pt x="2317052" y="44145"/>
                    </a:moveTo>
                    <a:cubicBezTo>
                      <a:pt x="2315337" y="31382"/>
                      <a:pt x="2304955" y="26715"/>
                      <a:pt x="2292668" y="33858"/>
                    </a:cubicBezTo>
                    <a:lnTo>
                      <a:pt x="63817" y="1320781"/>
                    </a:lnTo>
                    <a:cubicBezTo>
                      <a:pt x="56540" y="1325372"/>
                      <a:pt x="50549" y="1331725"/>
                      <a:pt x="46387" y="1339260"/>
                    </a:cubicBezTo>
                    <a:lnTo>
                      <a:pt x="0" y="1312399"/>
                    </a:lnTo>
                    <a:cubicBezTo>
                      <a:pt x="4223" y="1304913"/>
                      <a:pt x="10247" y="1298588"/>
                      <a:pt x="17526" y="1294016"/>
                    </a:cubicBezTo>
                    <a:lnTo>
                      <a:pt x="2246376" y="7188"/>
                    </a:lnTo>
                    <a:cubicBezTo>
                      <a:pt x="2267874" y="-6459"/>
                      <a:pt x="2296354" y="-99"/>
                      <a:pt x="2310003" y="21395"/>
                    </a:cubicBezTo>
                    <a:cubicBezTo>
                      <a:pt x="2314337" y="28221"/>
                      <a:pt x="2316804" y="36067"/>
                      <a:pt x="2317147" y="44145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24E77E3-0BE8-47A3-82EE-CA1820DFF7B8}"/>
                  </a:ext>
                </a:extLst>
              </p:cNvPr>
              <p:cNvSpPr/>
              <p:nvPr/>
            </p:nvSpPr>
            <p:spPr>
              <a:xfrm>
                <a:off x="-4602595" y="3444716"/>
                <a:ext cx="53625" cy="343757"/>
              </a:xfrm>
              <a:custGeom>
                <a:avLst/>
                <a:gdLst>
                  <a:gd name="connsiteX0" fmla="*/ 53626 w 53625"/>
                  <a:gd name="connsiteY0" fmla="*/ 26861 h 343757"/>
                  <a:gd name="connsiteX1" fmla="*/ 46387 w 53625"/>
                  <a:gd name="connsiteY1" fmla="*/ 51149 h 343757"/>
                  <a:gd name="connsiteX2" fmla="*/ 46387 w 53625"/>
                  <a:gd name="connsiteY2" fmla="*/ 343757 h 343757"/>
                  <a:gd name="connsiteX3" fmla="*/ 0 w 53625"/>
                  <a:gd name="connsiteY3" fmla="*/ 316992 h 343757"/>
                  <a:gd name="connsiteX4" fmla="*/ 0 w 53625"/>
                  <a:gd name="connsiteY4" fmla="*/ 24384 h 343757"/>
                  <a:gd name="connsiteX5" fmla="*/ 0 w 53625"/>
                  <a:gd name="connsiteY5" fmla="*/ 21431 h 343757"/>
                  <a:gd name="connsiteX6" fmla="*/ 952 w 53625"/>
                  <a:gd name="connsiteY6" fmla="*/ 15335 h 343757"/>
                  <a:gd name="connsiteX7" fmla="*/ 7144 w 53625"/>
                  <a:gd name="connsiteY7" fmla="*/ 0 h 34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625" h="343757">
                    <a:moveTo>
                      <a:pt x="53626" y="26861"/>
                    </a:moveTo>
                    <a:cubicBezTo>
                      <a:pt x="49155" y="34195"/>
                      <a:pt x="46661" y="42567"/>
                      <a:pt x="46387" y="51149"/>
                    </a:cubicBezTo>
                    <a:lnTo>
                      <a:pt x="46387" y="343757"/>
                    </a:lnTo>
                    <a:lnTo>
                      <a:pt x="0" y="316992"/>
                    </a:lnTo>
                    <a:lnTo>
                      <a:pt x="0" y="24384"/>
                    </a:lnTo>
                    <a:cubicBezTo>
                      <a:pt x="0" y="23336"/>
                      <a:pt x="0" y="22479"/>
                      <a:pt x="0" y="21431"/>
                    </a:cubicBezTo>
                    <a:cubicBezTo>
                      <a:pt x="202" y="19383"/>
                      <a:pt x="520" y="17345"/>
                      <a:pt x="952" y="15335"/>
                    </a:cubicBezTo>
                    <a:cubicBezTo>
                      <a:pt x="2310" y="9963"/>
                      <a:pt x="4393" y="4810"/>
                      <a:pt x="7144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6CB3F0D-84E0-4157-95FC-821CD4882519}"/>
                  </a:ext>
                </a:extLst>
              </p:cNvPr>
              <p:cNvSpPr/>
              <p:nvPr/>
            </p:nvSpPr>
            <p:spPr>
              <a:xfrm>
                <a:off x="-4556494" y="2162773"/>
                <a:ext cx="2278665" cy="1465108"/>
              </a:xfrm>
              <a:custGeom>
                <a:avLst/>
                <a:gdLst>
                  <a:gd name="connsiteX0" fmla="*/ 2278666 w 2278665"/>
                  <a:gd name="connsiteY0" fmla="*/ 17689 h 1465108"/>
                  <a:gd name="connsiteX1" fmla="*/ 2278666 w 2278665"/>
                  <a:gd name="connsiteY1" fmla="*/ 149706 h 1465108"/>
                  <a:gd name="connsiteX2" fmla="*/ 750951 w 2278665"/>
                  <a:gd name="connsiteY2" fmla="*/ 1032483 h 1465108"/>
                  <a:gd name="connsiteX3" fmla="*/ 726281 w 2278665"/>
                  <a:gd name="connsiteY3" fmla="*/ 1018291 h 1465108"/>
                  <a:gd name="connsiteX4" fmla="*/ 726281 w 2278665"/>
                  <a:gd name="connsiteY4" fmla="*/ 968284 h 1465108"/>
                  <a:gd name="connsiteX5" fmla="*/ 701516 w 2278665"/>
                  <a:gd name="connsiteY5" fmla="*/ 953997 h 1465108"/>
                  <a:gd name="connsiteX6" fmla="*/ 117443 w 2278665"/>
                  <a:gd name="connsiteY6" fmla="*/ 1290325 h 1465108"/>
                  <a:gd name="connsiteX7" fmla="*/ 92678 w 2278665"/>
                  <a:gd name="connsiteY7" fmla="*/ 1333092 h 1465108"/>
                  <a:gd name="connsiteX8" fmla="*/ 92678 w 2278665"/>
                  <a:gd name="connsiteY8" fmla="*/ 1383003 h 1465108"/>
                  <a:gd name="connsiteX9" fmla="*/ 68008 w 2278665"/>
                  <a:gd name="connsiteY9" fmla="*/ 1425865 h 1465108"/>
                  <a:gd name="connsiteX10" fmla="*/ 0 w 2278665"/>
                  <a:gd name="connsiteY10" fmla="*/ 1465108 h 1465108"/>
                  <a:gd name="connsiteX11" fmla="*/ 0 w 2278665"/>
                  <a:gd name="connsiteY11" fmla="*/ 1333092 h 1465108"/>
                  <a:gd name="connsiteX12" fmla="*/ 24670 w 2278665"/>
                  <a:gd name="connsiteY12" fmla="*/ 1290325 h 1465108"/>
                  <a:gd name="connsiteX13" fmla="*/ 2253996 w 2278665"/>
                  <a:gd name="connsiteY13" fmla="*/ 3211 h 1465108"/>
                  <a:gd name="connsiteX14" fmla="*/ 2278666 w 2278665"/>
                  <a:gd name="connsiteY14" fmla="*/ 17689 h 146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78665" h="1465108">
                    <a:moveTo>
                      <a:pt x="2278666" y="17689"/>
                    </a:moveTo>
                    <a:lnTo>
                      <a:pt x="2278666" y="149706"/>
                    </a:lnTo>
                    <a:lnTo>
                      <a:pt x="750951" y="1032483"/>
                    </a:lnTo>
                    <a:cubicBezTo>
                      <a:pt x="737330" y="1040389"/>
                      <a:pt x="726281" y="1034007"/>
                      <a:pt x="726281" y="1018291"/>
                    </a:cubicBezTo>
                    <a:lnTo>
                      <a:pt x="726281" y="968284"/>
                    </a:lnTo>
                    <a:cubicBezTo>
                      <a:pt x="726281" y="952568"/>
                      <a:pt x="715232" y="946186"/>
                      <a:pt x="701516" y="953997"/>
                    </a:cubicBezTo>
                    <a:lnTo>
                      <a:pt x="117443" y="1290325"/>
                    </a:lnTo>
                    <a:cubicBezTo>
                      <a:pt x="102803" y="1299783"/>
                      <a:pt x="93593" y="1315690"/>
                      <a:pt x="92678" y="1333092"/>
                    </a:cubicBezTo>
                    <a:lnTo>
                      <a:pt x="92678" y="1383003"/>
                    </a:lnTo>
                    <a:cubicBezTo>
                      <a:pt x="91754" y="1400405"/>
                      <a:pt x="82591" y="1416331"/>
                      <a:pt x="68008" y="1425865"/>
                    </a:cubicBezTo>
                    <a:lnTo>
                      <a:pt x="0" y="1465108"/>
                    </a:lnTo>
                    <a:lnTo>
                      <a:pt x="0" y="1333092"/>
                    </a:lnTo>
                    <a:cubicBezTo>
                      <a:pt x="906" y="1315709"/>
                      <a:pt x="10077" y="1299812"/>
                      <a:pt x="24670" y="1290325"/>
                    </a:cubicBezTo>
                    <a:lnTo>
                      <a:pt x="2253996" y="3211"/>
                    </a:lnTo>
                    <a:cubicBezTo>
                      <a:pt x="2267522" y="-4409"/>
                      <a:pt x="2278666" y="1973"/>
                      <a:pt x="2278666" y="1768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FDC04DFA-709E-4D32-A0A3-25D42EFECB0B}"/>
                  </a:ext>
                </a:extLst>
              </p:cNvPr>
              <p:cNvSpPr/>
              <p:nvPr/>
            </p:nvSpPr>
            <p:spPr>
              <a:xfrm>
                <a:off x="-2367649" y="2249140"/>
                <a:ext cx="38100" cy="48953"/>
              </a:xfrm>
              <a:custGeom>
                <a:avLst/>
                <a:gdLst>
                  <a:gd name="connsiteX0" fmla="*/ 19050 w 38100"/>
                  <a:gd name="connsiteY0" fmla="*/ 2569 h 48953"/>
                  <a:gd name="connsiteX1" fmla="*/ 38100 w 38100"/>
                  <a:gd name="connsiteY1" fmla="*/ 13523 h 48953"/>
                  <a:gd name="connsiteX2" fmla="*/ 19050 w 38100"/>
                  <a:gd name="connsiteY2" fmla="*/ 46384 h 48953"/>
                  <a:gd name="connsiteX3" fmla="*/ 0 w 38100"/>
                  <a:gd name="connsiteY3" fmla="*/ 35431 h 48953"/>
                  <a:gd name="connsiteX4" fmla="*/ 19050 w 38100"/>
                  <a:gd name="connsiteY4" fmla="*/ 2569 h 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48953">
                    <a:moveTo>
                      <a:pt x="19050" y="2569"/>
                    </a:moveTo>
                    <a:cubicBezTo>
                      <a:pt x="29432" y="-3431"/>
                      <a:pt x="38100" y="1426"/>
                      <a:pt x="38100" y="13523"/>
                    </a:cubicBezTo>
                    <a:cubicBezTo>
                      <a:pt x="37300" y="26872"/>
                      <a:pt x="30242" y="39059"/>
                      <a:pt x="19050" y="46384"/>
                    </a:cubicBezTo>
                    <a:cubicBezTo>
                      <a:pt x="8572" y="52385"/>
                      <a:pt x="0" y="47527"/>
                      <a:pt x="0" y="35431"/>
                    </a:cubicBezTo>
                    <a:cubicBezTo>
                      <a:pt x="753" y="22067"/>
                      <a:pt x="7829" y="9863"/>
                      <a:pt x="19050" y="25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4962AC2-A0C6-4989-A322-5BB1701866CD}"/>
                  </a:ext>
                </a:extLst>
              </p:cNvPr>
              <p:cNvSpPr/>
              <p:nvPr/>
            </p:nvSpPr>
            <p:spPr>
              <a:xfrm>
                <a:off x="-2435943" y="2288002"/>
                <a:ext cx="38100" cy="48953"/>
              </a:xfrm>
              <a:custGeom>
                <a:avLst/>
                <a:gdLst>
                  <a:gd name="connsiteX0" fmla="*/ 19050 w 38100"/>
                  <a:gd name="connsiteY0" fmla="*/ 2569 h 48953"/>
                  <a:gd name="connsiteX1" fmla="*/ 38100 w 38100"/>
                  <a:gd name="connsiteY1" fmla="*/ 13523 h 48953"/>
                  <a:gd name="connsiteX2" fmla="*/ 19050 w 38100"/>
                  <a:gd name="connsiteY2" fmla="*/ 46384 h 48953"/>
                  <a:gd name="connsiteX3" fmla="*/ 0 w 38100"/>
                  <a:gd name="connsiteY3" fmla="*/ 35431 h 48953"/>
                  <a:gd name="connsiteX4" fmla="*/ 19050 w 38100"/>
                  <a:gd name="connsiteY4" fmla="*/ 2569 h 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48953">
                    <a:moveTo>
                      <a:pt x="19050" y="2569"/>
                    </a:moveTo>
                    <a:cubicBezTo>
                      <a:pt x="29528" y="-3431"/>
                      <a:pt x="38100" y="1426"/>
                      <a:pt x="38100" y="13523"/>
                    </a:cubicBezTo>
                    <a:cubicBezTo>
                      <a:pt x="37348" y="26887"/>
                      <a:pt x="30271" y="39091"/>
                      <a:pt x="19050" y="46384"/>
                    </a:cubicBezTo>
                    <a:cubicBezTo>
                      <a:pt x="8573" y="52385"/>
                      <a:pt x="0" y="47527"/>
                      <a:pt x="0" y="35431"/>
                    </a:cubicBezTo>
                    <a:cubicBezTo>
                      <a:pt x="753" y="22067"/>
                      <a:pt x="7830" y="9863"/>
                      <a:pt x="19050" y="25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328D07E7-F175-44B7-8A58-FBC3C3A66DA2}"/>
                  </a:ext>
                </a:extLst>
              </p:cNvPr>
              <p:cNvSpPr/>
              <p:nvPr/>
            </p:nvSpPr>
            <p:spPr>
              <a:xfrm>
                <a:off x="-2504142" y="2327340"/>
                <a:ext cx="38100" cy="48953"/>
              </a:xfrm>
              <a:custGeom>
                <a:avLst/>
                <a:gdLst>
                  <a:gd name="connsiteX0" fmla="*/ 19050 w 38100"/>
                  <a:gd name="connsiteY0" fmla="*/ 2569 h 48953"/>
                  <a:gd name="connsiteX1" fmla="*/ 38100 w 38100"/>
                  <a:gd name="connsiteY1" fmla="*/ 13523 h 48953"/>
                  <a:gd name="connsiteX2" fmla="*/ 19050 w 38100"/>
                  <a:gd name="connsiteY2" fmla="*/ 46384 h 48953"/>
                  <a:gd name="connsiteX3" fmla="*/ 0 w 38100"/>
                  <a:gd name="connsiteY3" fmla="*/ 35431 h 48953"/>
                  <a:gd name="connsiteX4" fmla="*/ 19050 w 38100"/>
                  <a:gd name="connsiteY4" fmla="*/ 2569 h 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48953">
                    <a:moveTo>
                      <a:pt x="19050" y="2569"/>
                    </a:moveTo>
                    <a:cubicBezTo>
                      <a:pt x="29527" y="-3431"/>
                      <a:pt x="38100" y="1426"/>
                      <a:pt x="38100" y="13523"/>
                    </a:cubicBezTo>
                    <a:cubicBezTo>
                      <a:pt x="37347" y="26887"/>
                      <a:pt x="30270" y="39091"/>
                      <a:pt x="19050" y="46384"/>
                    </a:cubicBezTo>
                    <a:cubicBezTo>
                      <a:pt x="8572" y="52385"/>
                      <a:pt x="0" y="47527"/>
                      <a:pt x="0" y="35431"/>
                    </a:cubicBezTo>
                    <a:cubicBezTo>
                      <a:pt x="752" y="22067"/>
                      <a:pt x="7829" y="9863"/>
                      <a:pt x="19050" y="25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C5461D-5790-4FC0-B031-56E30CD64639}"/>
                  </a:ext>
                </a:extLst>
              </p:cNvPr>
              <p:cNvSpPr/>
              <p:nvPr/>
            </p:nvSpPr>
            <p:spPr>
              <a:xfrm>
                <a:off x="-4556208" y="2312479"/>
                <a:ext cx="2278379" cy="1475993"/>
              </a:xfrm>
              <a:custGeom>
                <a:avLst/>
                <a:gdLst>
                  <a:gd name="connsiteX0" fmla="*/ 2278380 w 2278379"/>
                  <a:gd name="connsiteY0" fmla="*/ 0 h 1475993"/>
                  <a:gd name="connsiteX1" fmla="*/ 2278380 w 2278379"/>
                  <a:gd name="connsiteY1" fmla="*/ 160592 h 1475993"/>
                  <a:gd name="connsiteX2" fmla="*/ 0 w 2278379"/>
                  <a:gd name="connsiteY2" fmla="*/ 1475994 h 1475993"/>
                  <a:gd name="connsiteX3" fmla="*/ 0 w 2278379"/>
                  <a:gd name="connsiteY3" fmla="*/ 1315403 h 1475993"/>
                  <a:gd name="connsiteX4" fmla="*/ 50768 w 2278379"/>
                  <a:gd name="connsiteY4" fmla="*/ 1285970 h 1475993"/>
                  <a:gd name="connsiteX5" fmla="*/ 75438 w 2278379"/>
                  <a:gd name="connsiteY5" fmla="*/ 1243203 h 1475993"/>
                  <a:gd name="connsiteX6" fmla="*/ 92678 w 2278379"/>
                  <a:gd name="connsiteY6" fmla="*/ 1183386 h 1475993"/>
                  <a:gd name="connsiteX7" fmla="*/ 117443 w 2278379"/>
                  <a:gd name="connsiteY7" fmla="*/ 1140619 h 1475993"/>
                  <a:gd name="connsiteX8" fmla="*/ 691229 w 2278379"/>
                  <a:gd name="connsiteY8" fmla="*/ 810101 h 1475993"/>
                  <a:gd name="connsiteX9" fmla="*/ 725996 w 2278379"/>
                  <a:gd name="connsiteY9" fmla="*/ 818579 h 1475993"/>
                  <a:gd name="connsiteX10" fmla="*/ 747141 w 2278379"/>
                  <a:gd name="connsiteY10" fmla="*/ 856679 h 1475993"/>
                  <a:gd name="connsiteX11" fmla="*/ 772382 w 2278379"/>
                  <a:gd name="connsiteY11" fmla="*/ 870014 h 147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8379" h="1475993">
                    <a:moveTo>
                      <a:pt x="2278380" y="0"/>
                    </a:moveTo>
                    <a:lnTo>
                      <a:pt x="2278380" y="160592"/>
                    </a:lnTo>
                    <a:lnTo>
                      <a:pt x="0" y="1475994"/>
                    </a:lnTo>
                    <a:lnTo>
                      <a:pt x="0" y="1315403"/>
                    </a:lnTo>
                    <a:lnTo>
                      <a:pt x="50768" y="1285970"/>
                    </a:lnTo>
                    <a:cubicBezTo>
                      <a:pt x="64389" y="1278065"/>
                      <a:pt x="68961" y="1266158"/>
                      <a:pt x="75438" y="1243203"/>
                    </a:cubicBezTo>
                    <a:lnTo>
                      <a:pt x="92678" y="1183386"/>
                    </a:lnTo>
                    <a:cubicBezTo>
                      <a:pt x="98108" y="1162622"/>
                      <a:pt x="103727" y="1148429"/>
                      <a:pt x="117443" y="1140619"/>
                    </a:cubicBezTo>
                    <a:lnTo>
                      <a:pt x="691229" y="810101"/>
                    </a:lnTo>
                    <a:cubicBezTo>
                      <a:pt x="704945" y="802196"/>
                      <a:pt x="715613" y="801338"/>
                      <a:pt x="725996" y="818579"/>
                    </a:cubicBezTo>
                    <a:lnTo>
                      <a:pt x="747141" y="856679"/>
                    </a:lnTo>
                    <a:cubicBezTo>
                      <a:pt x="754856" y="870014"/>
                      <a:pt x="758762" y="877919"/>
                      <a:pt x="772382" y="870014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0D8AB655-132E-41DB-8748-BCD7C8F1DB9B}"/>
                  </a:ext>
                </a:extLst>
              </p:cNvPr>
              <p:cNvSpPr/>
              <p:nvPr/>
            </p:nvSpPr>
            <p:spPr>
              <a:xfrm>
                <a:off x="-4602595" y="3601116"/>
                <a:ext cx="46386" cy="187356"/>
              </a:xfrm>
              <a:custGeom>
                <a:avLst/>
                <a:gdLst>
                  <a:gd name="connsiteX0" fmla="*/ 46387 w 46386"/>
                  <a:gd name="connsiteY0" fmla="*/ 26765 h 187356"/>
                  <a:gd name="connsiteX1" fmla="*/ 46387 w 46386"/>
                  <a:gd name="connsiteY1" fmla="*/ 187357 h 187356"/>
                  <a:gd name="connsiteX2" fmla="*/ 0 w 46386"/>
                  <a:gd name="connsiteY2" fmla="*/ 160592 h 187356"/>
                  <a:gd name="connsiteX3" fmla="*/ 0 w 46386"/>
                  <a:gd name="connsiteY3" fmla="*/ 0 h 187356"/>
                  <a:gd name="connsiteX4" fmla="*/ 46387 w 46386"/>
                  <a:gd name="connsiteY4" fmla="*/ 26765 h 18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86" h="187356">
                    <a:moveTo>
                      <a:pt x="46387" y="26765"/>
                    </a:moveTo>
                    <a:lnTo>
                      <a:pt x="46387" y="187357"/>
                    </a:lnTo>
                    <a:lnTo>
                      <a:pt x="0" y="160592"/>
                    </a:lnTo>
                    <a:lnTo>
                      <a:pt x="0" y="0"/>
                    </a:lnTo>
                    <a:lnTo>
                      <a:pt x="46387" y="26765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967A1F9D-E2DC-42EC-AE29-80A3E02DA603}"/>
                  </a:ext>
                </a:extLst>
              </p:cNvPr>
              <p:cNvSpPr/>
              <p:nvPr/>
            </p:nvSpPr>
            <p:spPr>
              <a:xfrm>
                <a:off x="-4602595" y="3601116"/>
                <a:ext cx="46386" cy="187356"/>
              </a:xfrm>
              <a:custGeom>
                <a:avLst/>
                <a:gdLst>
                  <a:gd name="connsiteX0" fmla="*/ 46387 w 46386"/>
                  <a:gd name="connsiteY0" fmla="*/ 26765 h 187356"/>
                  <a:gd name="connsiteX1" fmla="*/ 46387 w 46386"/>
                  <a:gd name="connsiteY1" fmla="*/ 187357 h 187356"/>
                  <a:gd name="connsiteX2" fmla="*/ 0 w 46386"/>
                  <a:gd name="connsiteY2" fmla="*/ 160592 h 187356"/>
                  <a:gd name="connsiteX3" fmla="*/ 0 w 46386"/>
                  <a:gd name="connsiteY3" fmla="*/ 0 h 187356"/>
                  <a:gd name="connsiteX4" fmla="*/ 46387 w 46386"/>
                  <a:gd name="connsiteY4" fmla="*/ 26765 h 18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86" h="187356">
                    <a:moveTo>
                      <a:pt x="46387" y="26765"/>
                    </a:moveTo>
                    <a:lnTo>
                      <a:pt x="46387" y="187357"/>
                    </a:lnTo>
                    <a:lnTo>
                      <a:pt x="0" y="160592"/>
                    </a:lnTo>
                    <a:lnTo>
                      <a:pt x="0" y="0"/>
                    </a:lnTo>
                    <a:lnTo>
                      <a:pt x="46387" y="2676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B59DA28-152E-4CCE-8441-99EA0EBCCA05}"/>
                  </a:ext>
                </a:extLst>
              </p:cNvPr>
              <p:cNvSpPr/>
              <p:nvPr/>
            </p:nvSpPr>
            <p:spPr>
              <a:xfrm>
                <a:off x="-4492938" y="3625347"/>
                <a:ext cx="53222" cy="66314"/>
              </a:xfrm>
              <a:custGeom>
                <a:avLst/>
                <a:gdLst>
                  <a:gd name="connsiteX0" fmla="*/ 50078 w 53222"/>
                  <a:gd name="connsiteY0" fmla="*/ 14060 h 66314"/>
                  <a:gd name="connsiteX1" fmla="*/ 11311 w 53222"/>
                  <a:gd name="connsiteY1" fmla="*/ 36063 h 66314"/>
                  <a:gd name="connsiteX2" fmla="*/ 26075 w 53222"/>
                  <a:gd name="connsiteY2" fmla="*/ 7488 h 66314"/>
                  <a:gd name="connsiteX3" fmla="*/ 26075 w 53222"/>
                  <a:gd name="connsiteY3" fmla="*/ 535 h 66314"/>
                  <a:gd name="connsiteX4" fmla="*/ 21693 w 53222"/>
                  <a:gd name="connsiteY4" fmla="*/ 2630 h 66314"/>
                  <a:gd name="connsiteX5" fmla="*/ 643 w 53222"/>
                  <a:gd name="connsiteY5" fmla="*/ 43016 h 66314"/>
                  <a:gd name="connsiteX6" fmla="*/ 643 w 53222"/>
                  <a:gd name="connsiteY6" fmla="*/ 43016 h 66314"/>
                  <a:gd name="connsiteX7" fmla="*/ 71 w 53222"/>
                  <a:gd name="connsiteY7" fmla="*/ 44540 h 66314"/>
                  <a:gd name="connsiteX8" fmla="*/ 71 w 53222"/>
                  <a:gd name="connsiteY8" fmla="*/ 45016 h 66314"/>
                  <a:gd name="connsiteX9" fmla="*/ 71 w 53222"/>
                  <a:gd name="connsiteY9" fmla="*/ 47112 h 66314"/>
                  <a:gd name="connsiteX10" fmla="*/ 71 w 53222"/>
                  <a:gd name="connsiteY10" fmla="*/ 48922 h 66314"/>
                  <a:gd name="connsiteX11" fmla="*/ 71 w 53222"/>
                  <a:gd name="connsiteY11" fmla="*/ 48922 h 66314"/>
                  <a:gd name="connsiteX12" fmla="*/ 643 w 53222"/>
                  <a:gd name="connsiteY12" fmla="*/ 49779 h 66314"/>
                  <a:gd name="connsiteX13" fmla="*/ 643 w 53222"/>
                  <a:gd name="connsiteY13" fmla="*/ 49779 h 66314"/>
                  <a:gd name="connsiteX14" fmla="*/ 21693 w 53222"/>
                  <a:gd name="connsiteY14" fmla="*/ 65971 h 66314"/>
                  <a:gd name="connsiteX15" fmla="*/ 23693 w 53222"/>
                  <a:gd name="connsiteY15" fmla="*/ 65971 h 66314"/>
                  <a:gd name="connsiteX16" fmla="*/ 26075 w 53222"/>
                  <a:gd name="connsiteY16" fmla="*/ 63019 h 66314"/>
                  <a:gd name="connsiteX17" fmla="*/ 26075 w 53222"/>
                  <a:gd name="connsiteY17" fmla="*/ 56351 h 66314"/>
                  <a:gd name="connsiteX18" fmla="*/ 11311 w 53222"/>
                  <a:gd name="connsiteY18" fmla="*/ 45016 h 66314"/>
                  <a:gd name="connsiteX19" fmla="*/ 50078 w 53222"/>
                  <a:gd name="connsiteY19" fmla="*/ 22633 h 66314"/>
                  <a:gd name="connsiteX20" fmla="*/ 53221 w 53222"/>
                  <a:gd name="connsiteY20" fmla="*/ 16060 h 66314"/>
                  <a:gd name="connsiteX21" fmla="*/ 50078 w 53222"/>
                  <a:gd name="connsiteY21" fmla="*/ 14060 h 66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222" h="66314">
                    <a:moveTo>
                      <a:pt x="50078" y="14060"/>
                    </a:moveTo>
                    <a:lnTo>
                      <a:pt x="11311" y="36063"/>
                    </a:lnTo>
                    <a:lnTo>
                      <a:pt x="26075" y="7488"/>
                    </a:lnTo>
                    <a:cubicBezTo>
                      <a:pt x="27294" y="5335"/>
                      <a:pt x="27294" y="2687"/>
                      <a:pt x="26075" y="535"/>
                    </a:cubicBezTo>
                    <a:cubicBezTo>
                      <a:pt x="24932" y="-799"/>
                      <a:pt x="22931" y="535"/>
                      <a:pt x="21693" y="2630"/>
                    </a:cubicBezTo>
                    <a:lnTo>
                      <a:pt x="643" y="43016"/>
                    </a:lnTo>
                    <a:lnTo>
                      <a:pt x="643" y="43016"/>
                    </a:lnTo>
                    <a:lnTo>
                      <a:pt x="71" y="44540"/>
                    </a:lnTo>
                    <a:cubicBezTo>
                      <a:pt x="71" y="44540"/>
                      <a:pt x="71" y="44540"/>
                      <a:pt x="71" y="45016"/>
                    </a:cubicBezTo>
                    <a:cubicBezTo>
                      <a:pt x="-24" y="45712"/>
                      <a:pt x="-24" y="46417"/>
                      <a:pt x="71" y="47112"/>
                    </a:cubicBezTo>
                    <a:cubicBezTo>
                      <a:pt x="-24" y="47712"/>
                      <a:pt x="-24" y="48322"/>
                      <a:pt x="71" y="48922"/>
                    </a:cubicBezTo>
                    <a:cubicBezTo>
                      <a:pt x="71" y="48922"/>
                      <a:pt x="71" y="48922"/>
                      <a:pt x="71" y="48922"/>
                    </a:cubicBezTo>
                    <a:lnTo>
                      <a:pt x="643" y="49779"/>
                    </a:lnTo>
                    <a:lnTo>
                      <a:pt x="643" y="49779"/>
                    </a:lnTo>
                    <a:lnTo>
                      <a:pt x="21693" y="65971"/>
                    </a:lnTo>
                    <a:cubicBezTo>
                      <a:pt x="22284" y="66429"/>
                      <a:pt x="23103" y="66429"/>
                      <a:pt x="23693" y="65971"/>
                    </a:cubicBezTo>
                    <a:cubicBezTo>
                      <a:pt x="24789" y="65276"/>
                      <a:pt x="25627" y="64238"/>
                      <a:pt x="26075" y="63019"/>
                    </a:cubicBezTo>
                    <a:cubicBezTo>
                      <a:pt x="27218" y="60352"/>
                      <a:pt x="27122" y="57399"/>
                      <a:pt x="26075" y="56351"/>
                    </a:cubicBezTo>
                    <a:lnTo>
                      <a:pt x="11311" y="45016"/>
                    </a:lnTo>
                    <a:lnTo>
                      <a:pt x="50078" y="22633"/>
                    </a:lnTo>
                    <a:cubicBezTo>
                      <a:pt x="52107" y="21061"/>
                      <a:pt x="53278" y="18623"/>
                      <a:pt x="53221" y="16060"/>
                    </a:cubicBezTo>
                    <a:cubicBezTo>
                      <a:pt x="53221" y="14441"/>
                      <a:pt x="51792" y="13108"/>
                      <a:pt x="50078" y="1406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D77F463-0E50-49A3-8A09-82DBB9A29FE2}"/>
                  </a:ext>
                </a:extLst>
              </p:cNvPr>
              <p:cNvSpPr/>
              <p:nvPr/>
            </p:nvSpPr>
            <p:spPr>
              <a:xfrm>
                <a:off x="-4413621" y="3577041"/>
                <a:ext cx="53222" cy="67028"/>
              </a:xfrm>
              <a:custGeom>
                <a:avLst/>
                <a:gdLst>
                  <a:gd name="connsiteX0" fmla="*/ 3145 w 53222"/>
                  <a:gd name="connsiteY0" fmla="*/ 43697 h 67028"/>
                  <a:gd name="connsiteX1" fmla="*/ 41912 w 53222"/>
                  <a:gd name="connsiteY1" fmla="*/ 21313 h 67028"/>
                  <a:gd name="connsiteX2" fmla="*/ 27148 w 53222"/>
                  <a:gd name="connsiteY2" fmla="*/ 9978 h 67028"/>
                  <a:gd name="connsiteX3" fmla="*/ 27148 w 53222"/>
                  <a:gd name="connsiteY3" fmla="*/ 3311 h 67028"/>
                  <a:gd name="connsiteX4" fmla="*/ 31530 w 53222"/>
                  <a:gd name="connsiteY4" fmla="*/ 358 h 67028"/>
                  <a:gd name="connsiteX5" fmla="*/ 52580 w 53222"/>
                  <a:gd name="connsiteY5" fmla="*/ 16455 h 67028"/>
                  <a:gd name="connsiteX6" fmla="*/ 52580 w 53222"/>
                  <a:gd name="connsiteY6" fmla="*/ 16455 h 67028"/>
                  <a:gd name="connsiteX7" fmla="*/ 53152 w 53222"/>
                  <a:gd name="connsiteY7" fmla="*/ 17312 h 67028"/>
                  <a:gd name="connsiteX8" fmla="*/ 53152 w 53222"/>
                  <a:gd name="connsiteY8" fmla="*/ 17312 h 67028"/>
                  <a:gd name="connsiteX9" fmla="*/ 53152 w 53222"/>
                  <a:gd name="connsiteY9" fmla="*/ 19122 h 67028"/>
                  <a:gd name="connsiteX10" fmla="*/ 53152 w 53222"/>
                  <a:gd name="connsiteY10" fmla="*/ 21218 h 67028"/>
                  <a:gd name="connsiteX11" fmla="*/ 53152 w 53222"/>
                  <a:gd name="connsiteY11" fmla="*/ 21694 h 67028"/>
                  <a:gd name="connsiteX12" fmla="*/ 52580 w 53222"/>
                  <a:gd name="connsiteY12" fmla="*/ 23218 h 67028"/>
                  <a:gd name="connsiteX13" fmla="*/ 52580 w 53222"/>
                  <a:gd name="connsiteY13" fmla="*/ 23218 h 67028"/>
                  <a:gd name="connsiteX14" fmla="*/ 31720 w 53222"/>
                  <a:gd name="connsiteY14" fmla="*/ 64175 h 67028"/>
                  <a:gd name="connsiteX15" fmla="*/ 29625 w 53222"/>
                  <a:gd name="connsiteY15" fmla="*/ 66557 h 67028"/>
                  <a:gd name="connsiteX16" fmla="*/ 27339 w 53222"/>
                  <a:gd name="connsiteY16" fmla="*/ 66557 h 67028"/>
                  <a:gd name="connsiteX17" fmla="*/ 27339 w 53222"/>
                  <a:gd name="connsiteY17" fmla="*/ 59603 h 67028"/>
                  <a:gd name="connsiteX18" fmla="*/ 42102 w 53222"/>
                  <a:gd name="connsiteY18" fmla="*/ 31028 h 67028"/>
                  <a:gd name="connsiteX19" fmla="*/ 3145 w 53222"/>
                  <a:gd name="connsiteY19" fmla="*/ 53317 h 67028"/>
                  <a:gd name="connsiteX20" fmla="*/ 2 w 53222"/>
                  <a:gd name="connsiteY20" fmla="*/ 50269 h 67028"/>
                  <a:gd name="connsiteX21" fmla="*/ 3145 w 53222"/>
                  <a:gd name="connsiteY21" fmla="*/ 43697 h 6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222" h="67028">
                    <a:moveTo>
                      <a:pt x="3145" y="43697"/>
                    </a:moveTo>
                    <a:lnTo>
                      <a:pt x="41912" y="21313"/>
                    </a:lnTo>
                    <a:lnTo>
                      <a:pt x="27148" y="9978"/>
                    </a:lnTo>
                    <a:cubicBezTo>
                      <a:pt x="25815" y="8930"/>
                      <a:pt x="25720" y="5978"/>
                      <a:pt x="27148" y="3311"/>
                    </a:cubicBezTo>
                    <a:cubicBezTo>
                      <a:pt x="28577" y="644"/>
                      <a:pt x="30196" y="-690"/>
                      <a:pt x="31530" y="358"/>
                    </a:cubicBezTo>
                    <a:lnTo>
                      <a:pt x="52580" y="16455"/>
                    </a:lnTo>
                    <a:lnTo>
                      <a:pt x="52580" y="16455"/>
                    </a:lnTo>
                    <a:cubicBezTo>
                      <a:pt x="52856" y="16674"/>
                      <a:pt x="53056" y="16979"/>
                      <a:pt x="53152" y="17312"/>
                    </a:cubicBezTo>
                    <a:lnTo>
                      <a:pt x="53152" y="17312"/>
                    </a:lnTo>
                    <a:cubicBezTo>
                      <a:pt x="53247" y="17912"/>
                      <a:pt x="53247" y="18522"/>
                      <a:pt x="53152" y="19122"/>
                    </a:cubicBezTo>
                    <a:cubicBezTo>
                      <a:pt x="53247" y="19817"/>
                      <a:pt x="53247" y="20522"/>
                      <a:pt x="53152" y="21218"/>
                    </a:cubicBezTo>
                    <a:cubicBezTo>
                      <a:pt x="53152" y="21218"/>
                      <a:pt x="53152" y="21218"/>
                      <a:pt x="53152" y="21694"/>
                    </a:cubicBezTo>
                    <a:cubicBezTo>
                      <a:pt x="53066" y="22237"/>
                      <a:pt x="52866" y="22751"/>
                      <a:pt x="52580" y="23218"/>
                    </a:cubicBezTo>
                    <a:lnTo>
                      <a:pt x="52580" y="23218"/>
                    </a:lnTo>
                    <a:lnTo>
                      <a:pt x="31720" y="64175"/>
                    </a:lnTo>
                    <a:cubicBezTo>
                      <a:pt x="31282" y="65166"/>
                      <a:pt x="30549" y="65995"/>
                      <a:pt x="29625" y="66557"/>
                    </a:cubicBezTo>
                    <a:cubicBezTo>
                      <a:pt x="28996" y="67185"/>
                      <a:pt x="27967" y="67185"/>
                      <a:pt x="27339" y="66557"/>
                    </a:cubicBezTo>
                    <a:cubicBezTo>
                      <a:pt x="26120" y="64404"/>
                      <a:pt x="26120" y="61756"/>
                      <a:pt x="27339" y="59603"/>
                    </a:cubicBezTo>
                    <a:lnTo>
                      <a:pt x="42102" y="31028"/>
                    </a:lnTo>
                    <a:lnTo>
                      <a:pt x="3145" y="53317"/>
                    </a:lnTo>
                    <a:cubicBezTo>
                      <a:pt x="1431" y="54269"/>
                      <a:pt x="2" y="53317"/>
                      <a:pt x="2" y="50269"/>
                    </a:cubicBezTo>
                    <a:cubicBezTo>
                      <a:pt x="-55" y="47707"/>
                      <a:pt x="1116" y="45268"/>
                      <a:pt x="3145" y="43697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20224134-51D0-4964-A213-9CA318833F41}"/>
                  </a:ext>
                </a:extLst>
              </p:cNvPr>
              <p:cNvSpPr/>
              <p:nvPr/>
            </p:nvSpPr>
            <p:spPr>
              <a:xfrm>
                <a:off x="-4326465" y="3507459"/>
                <a:ext cx="45732" cy="95909"/>
              </a:xfrm>
              <a:custGeom>
                <a:avLst/>
                <a:gdLst>
                  <a:gd name="connsiteX0" fmla="*/ 43148 w 45732"/>
                  <a:gd name="connsiteY0" fmla="*/ 1550 h 95909"/>
                  <a:gd name="connsiteX1" fmla="*/ 39910 w 45732"/>
                  <a:gd name="connsiteY1" fmla="*/ 2122 h 95909"/>
                  <a:gd name="connsiteX2" fmla="*/ 34576 w 45732"/>
                  <a:gd name="connsiteY2" fmla="*/ 15076 h 95909"/>
                  <a:gd name="connsiteX3" fmla="*/ 7144 w 45732"/>
                  <a:gd name="connsiteY3" fmla="*/ 38602 h 95909"/>
                  <a:gd name="connsiteX4" fmla="*/ 7144 w 45732"/>
                  <a:gd name="connsiteY4" fmla="*/ 92228 h 95909"/>
                  <a:gd name="connsiteX5" fmla="*/ 24575 w 45732"/>
                  <a:gd name="connsiteY5" fmla="*/ 93276 h 95909"/>
                  <a:gd name="connsiteX6" fmla="*/ 42005 w 45732"/>
                  <a:gd name="connsiteY6" fmla="*/ 72130 h 95909"/>
                  <a:gd name="connsiteX7" fmla="*/ 42005 w 45732"/>
                  <a:gd name="connsiteY7" fmla="*/ 65368 h 95909"/>
                  <a:gd name="connsiteX8" fmla="*/ 37529 w 45732"/>
                  <a:gd name="connsiteY8" fmla="*/ 67939 h 95909"/>
                  <a:gd name="connsiteX9" fmla="*/ 11525 w 45732"/>
                  <a:gd name="connsiteY9" fmla="*/ 82894 h 95909"/>
                  <a:gd name="connsiteX10" fmla="*/ 11525 w 45732"/>
                  <a:gd name="connsiteY10" fmla="*/ 42889 h 95909"/>
                  <a:gd name="connsiteX11" fmla="*/ 30575 w 45732"/>
                  <a:gd name="connsiteY11" fmla="*/ 25267 h 95909"/>
                  <a:gd name="connsiteX12" fmla="*/ 26575 w 45732"/>
                  <a:gd name="connsiteY12" fmla="*/ 34792 h 95909"/>
                  <a:gd name="connsiteX13" fmla="*/ 28099 w 45732"/>
                  <a:gd name="connsiteY13" fmla="*/ 38602 h 95909"/>
                  <a:gd name="connsiteX14" fmla="*/ 43910 w 45732"/>
                  <a:gd name="connsiteY14" fmla="*/ 28315 h 95909"/>
                  <a:gd name="connsiteX15" fmla="*/ 45720 w 45732"/>
                  <a:gd name="connsiteY15" fmla="*/ 23934 h 9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732" h="95909">
                    <a:moveTo>
                      <a:pt x="43148" y="1550"/>
                    </a:moveTo>
                    <a:cubicBezTo>
                      <a:pt x="43148" y="-736"/>
                      <a:pt x="40957" y="-450"/>
                      <a:pt x="39910" y="2122"/>
                    </a:cubicBezTo>
                    <a:lnTo>
                      <a:pt x="34576" y="15076"/>
                    </a:lnTo>
                    <a:cubicBezTo>
                      <a:pt x="25051" y="14123"/>
                      <a:pt x="14573" y="22981"/>
                      <a:pt x="7144" y="38602"/>
                    </a:cubicBezTo>
                    <a:cubicBezTo>
                      <a:pt x="-2381" y="58986"/>
                      <a:pt x="-2381" y="82989"/>
                      <a:pt x="7144" y="92228"/>
                    </a:cubicBezTo>
                    <a:cubicBezTo>
                      <a:pt x="11954" y="96705"/>
                      <a:pt x="19260" y="97153"/>
                      <a:pt x="24575" y="93276"/>
                    </a:cubicBezTo>
                    <a:cubicBezTo>
                      <a:pt x="32328" y="88085"/>
                      <a:pt x="38395" y="80731"/>
                      <a:pt x="42005" y="72130"/>
                    </a:cubicBezTo>
                    <a:cubicBezTo>
                      <a:pt x="43177" y="70025"/>
                      <a:pt x="43177" y="67473"/>
                      <a:pt x="42005" y="65368"/>
                    </a:cubicBezTo>
                    <a:cubicBezTo>
                      <a:pt x="40767" y="64225"/>
                      <a:pt x="38767" y="65368"/>
                      <a:pt x="37529" y="67939"/>
                    </a:cubicBezTo>
                    <a:cubicBezTo>
                      <a:pt x="30385" y="83084"/>
                      <a:pt x="18479" y="89847"/>
                      <a:pt x="11525" y="82894"/>
                    </a:cubicBezTo>
                    <a:cubicBezTo>
                      <a:pt x="4572" y="75940"/>
                      <a:pt x="4381" y="58033"/>
                      <a:pt x="11525" y="42889"/>
                    </a:cubicBezTo>
                    <a:cubicBezTo>
                      <a:pt x="16669" y="32030"/>
                      <a:pt x="24003" y="25648"/>
                      <a:pt x="30575" y="25267"/>
                    </a:cubicBezTo>
                    <a:lnTo>
                      <a:pt x="26575" y="34792"/>
                    </a:lnTo>
                    <a:cubicBezTo>
                      <a:pt x="25527" y="37364"/>
                      <a:pt x="26575" y="39745"/>
                      <a:pt x="28099" y="38602"/>
                    </a:cubicBezTo>
                    <a:lnTo>
                      <a:pt x="43910" y="28315"/>
                    </a:lnTo>
                    <a:cubicBezTo>
                      <a:pt x="45168" y="27220"/>
                      <a:pt x="45834" y="25601"/>
                      <a:pt x="45720" y="23934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9B08F0-5D60-4BF1-B9DE-26A4328B6F50}"/>
                  </a:ext>
                </a:extLst>
              </p:cNvPr>
              <p:cNvSpPr/>
              <p:nvPr/>
            </p:nvSpPr>
            <p:spPr>
              <a:xfrm>
                <a:off x="-3909501" y="3155955"/>
                <a:ext cx="43229" cy="86933"/>
              </a:xfrm>
              <a:custGeom>
                <a:avLst/>
                <a:gdLst>
                  <a:gd name="connsiteX0" fmla="*/ 27472 w 43229"/>
                  <a:gd name="connsiteY0" fmla="*/ 39968 h 86933"/>
                  <a:gd name="connsiteX1" fmla="*/ 41951 w 43229"/>
                  <a:gd name="connsiteY1" fmla="*/ 10155 h 86933"/>
                  <a:gd name="connsiteX2" fmla="*/ 41951 w 43229"/>
                  <a:gd name="connsiteY2" fmla="*/ 630 h 86933"/>
                  <a:gd name="connsiteX3" fmla="*/ 35855 w 43229"/>
                  <a:gd name="connsiteY3" fmla="*/ 4154 h 86933"/>
                  <a:gd name="connsiteX4" fmla="*/ 21758 w 43229"/>
                  <a:gd name="connsiteY4" fmla="*/ 34063 h 86933"/>
                  <a:gd name="connsiteX5" fmla="*/ 7660 w 43229"/>
                  <a:gd name="connsiteY5" fmla="*/ 20442 h 86933"/>
                  <a:gd name="connsiteX6" fmla="*/ 1564 w 43229"/>
                  <a:gd name="connsiteY6" fmla="*/ 23966 h 86933"/>
                  <a:gd name="connsiteX7" fmla="*/ 1564 w 43229"/>
                  <a:gd name="connsiteY7" fmla="*/ 33491 h 86933"/>
                  <a:gd name="connsiteX8" fmla="*/ 15662 w 43229"/>
                  <a:gd name="connsiteY8" fmla="*/ 47112 h 86933"/>
                  <a:gd name="connsiteX9" fmla="*/ 1279 w 43229"/>
                  <a:gd name="connsiteY9" fmla="*/ 76830 h 86933"/>
                  <a:gd name="connsiteX10" fmla="*/ 1279 w 43229"/>
                  <a:gd name="connsiteY10" fmla="*/ 86355 h 86933"/>
                  <a:gd name="connsiteX11" fmla="*/ 4327 w 43229"/>
                  <a:gd name="connsiteY11" fmla="*/ 86355 h 86933"/>
                  <a:gd name="connsiteX12" fmla="*/ 7375 w 43229"/>
                  <a:gd name="connsiteY12" fmla="*/ 82735 h 86933"/>
                  <a:gd name="connsiteX13" fmla="*/ 21472 w 43229"/>
                  <a:gd name="connsiteY13" fmla="*/ 52732 h 86933"/>
                  <a:gd name="connsiteX14" fmla="*/ 35569 w 43229"/>
                  <a:gd name="connsiteY14" fmla="*/ 66352 h 86933"/>
                  <a:gd name="connsiteX15" fmla="*/ 38617 w 43229"/>
                  <a:gd name="connsiteY15" fmla="*/ 66352 h 86933"/>
                  <a:gd name="connsiteX16" fmla="*/ 41665 w 43229"/>
                  <a:gd name="connsiteY16" fmla="*/ 62733 h 86933"/>
                  <a:gd name="connsiteX17" fmla="*/ 41665 w 43229"/>
                  <a:gd name="connsiteY17" fmla="*/ 53208 h 8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229" h="86933">
                    <a:moveTo>
                      <a:pt x="27472" y="39968"/>
                    </a:moveTo>
                    <a:lnTo>
                      <a:pt x="41951" y="10155"/>
                    </a:lnTo>
                    <a:cubicBezTo>
                      <a:pt x="43656" y="7212"/>
                      <a:pt x="43656" y="3573"/>
                      <a:pt x="41951" y="630"/>
                    </a:cubicBezTo>
                    <a:cubicBezTo>
                      <a:pt x="40236" y="-989"/>
                      <a:pt x="37569" y="630"/>
                      <a:pt x="35855" y="4154"/>
                    </a:cubicBezTo>
                    <a:lnTo>
                      <a:pt x="21758" y="34063"/>
                    </a:lnTo>
                    <a:lnTo>
                      <a:pt x="7660" y="20442"/>
                    </a:lnTo>
                    <a:cubicBezTo>
                      <a:pt x="5946" y="18823"/>
                      <a:pt x="3279" y="20442"/>
                      <a:pt x="1564" y="23966"/>
                    </a:cubicBezTo>
                    <a:cubicBezTo>
                      <a:pt x="-141" y="26909"/>
                      <a:pt x="-141" y="30548"/>
                      <a:pt x="1564" y="33491"/>
                    </a:cubicBezTo>
                    <a:lnTo>
                      <a:pt x="15662" y="47112"/>
                    </a:lnTo>
                    <a:lnTo>
                      <a:pt x="1279" y="76830"/>
                    </a:lnTo>
                    <a:cubicBezTo>
                      <a:pt x="-426" y="79773"/>
                      <a:pt x="-426" y="83412"/>
                      <a:pt x="1279" y="86355"/>
                    </a:cubicBezTo>
                    <a:cubicBezTo>
                      <a:pt x="2146" y="87126"/>
                      <a:pt x="3460" y="87126"/>
                      <a:pt x="4327" y="86355"/>
                    </a:cubicBezTo>
                    <a:cubicBezTo>
                      <a:pt x="5670" y="85460"/>
                      <a:pt x="6727" y="84202"/>
                      <a:pt x="7375" y="82735"/>
                    </a:cubicBezTo>
                    <a:lnTo>
                      <a:pt x="21472" y="52732"/>
                    </a:lnTo>
                    <a:lnTo>
                      <a:pt x="35569" y="66352"/>
                    </a:lnTo>
                    <a:cubicBezTo>
                      <a:pt x="36436" y="67124"/>
                      <a:pt x="37750" y="67124"/>
                      <a:pt x="38617" y="66352"/>
                    </a:cubicBezTo>
                    <a:cubicBezTo>
                      <a:pt x="39979" y="65486"/>
                      <a:pt x="41046" y="64219"/>
                      <a:pt x="41665" y="62733"/>
                    </a:cubicBezTo>
                    <a:cubicBezTo>
                      <a:pt x="43370" y="59790"/>
                      <a:pt x="43370" y="56151"/>
                      <a:pt x="41665" y="53208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8F495312-683F-4B76-8E26-DDC3AFCD377A}"/>
                  </a:ext>
                </a:extLst>
              </p:cNvPr>
              <p:cNvSpPr/>
              <p:nvPr/>
            </p:nvSpPr>
            <p:spPr>
              <a:xfrm>
                <a:off x="-4231787" y="2431005"/>
                <a:ext cx="1814893" cy="1132625"/>
              </a:xfrm>
              <a:custGeom>
                <a:avLst/>
                <a:gdLst>
                  <a:gd name="connsiteX0" fmla="*/ 0 w 1814893"/>
                  <a:gd name="connsiteY0" fmla="*/ 1114866 h 1132625"/>
                  <a:gd name="connsiteX1" fmla="*/ 0 w 1814893"/>
                  <a:gd name="connsiteY1" fmla="*/ 1064860 h 1132625"/>
                  <a:gd name="connsiteX2" fmla="*/ 24670 w 1814893"/>
                  <a:gd name="connsiteY2" fmla="*/ 1022093 h 1132625"/>
                  <a:gd name="connsiteX3" fmla="*/ 1790224 w 1814893"/>
                  <a:gd name="connsiteY3" fmla="*/ 3394 h 1132625"/>
                  <a:gd name="connsiteX4" fmla="*/ 1814893 w 1814893"/>
                  <a:gd name="connsiteY4" fmla="*/ 17586 h 1132625"/>
                  <a:gd name="connsiteX5" fmla="*/ 1814893 w 1814893"/>
                  <a:gd name="connsiteY5" fmla="*/ 67593 h 1132625"/>
                  <a:gd name="connsiteX6" fmla="*/ 1790224 w 1814893"/>
                  <a:gd name="connsiteY6" fmla="*/ 110360 h 1132625"/>
                  <a:gd name="connsiteX7" fmla="*/ 24670 w 1814893"/>
                  <a:gd name="connsiteY7" fmla="*/ 1129535 h 1132625"/>
                  <a:gd name="connsiteX8" fmla="*/ 0 w 1814893"/>
                  <a:gd name="connsiteY8" fmla="*/ 1114866 h 11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4893" h="1132625">
                    <a:moveTo>
                      <a:pt x="0" y="1114866"/>
                    </a:moveTo>
                    <a:lnTo>
                      <a:pt x="0" y="1064860"/>
                    </a:lnTo>
                    <a:cubicBezTo>
                      <a:pt x="934" y="1047487"/>
                      <a:pt x="10097" y="1031599"/>
                      <a:pt x="24670" y="1022093"/>
                    </a:cubicBezTo>
                    <a:lnTo>
                      <a:pt x="1790224" y="3394"/>
                    </a:lnTo>
                    <a:cubicBezTo>
                      <a:pt x="1803845" y="-4512"/>
                      <a:pt x="1814893" y="1870"/>
                      <a:pt x="1814893" y="17586"/>
                    </a:cubicBezTo>
                    <a:lnTo>
                      <a:pt x="1814893" y="67593"/>
                    </a:lnTo>
                    <a:cubicBezTo>
                      <a:pt x="1813989" y="84976"/>
                      <a:pt x="1804816" y="100873"/>
                      <a:pt x="1790224" y="110360"/>
                    </a:cubicBezTo>
                    <a:lnTo>
                      <a:pt x="24670" y="1129535"/>
                    </a:lnTo>
                    <a:cubicBezTo>
                      <a:pt x="11049" y="1136964"/>
                      <a:pt x="0" y="1130583"/>
                      <a:pt x="0" y="1114866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915D417A-5CAC-4EE9-9EB6-B4AC98717D20}"/>
                  </a:ext>
                </a:extLst>
              </p:cNvPr>
              <p:cNvSpPr/>
              <p:nvPr/>
            </p:nvSpPr>
            <p:spPr>
              <a:xfrm>
                <a:off x="-2490813" y="2456012"/>
                <a:ext cx="64338" cy="89365"/>
              </a:xfrm>
              <a:custGeom>
                <a:avLst/>
                <a:gdLst>
                  <a:gd name="connsiteX0" fmla="*/ 15627 w 64338"/>
                  <a:gd name="connsiteY0" fmla="*/ 89258 h 89365"/>
                  <a:gd name="connsiteX1" fmla="*/ 13437 w 64338"/>
                  <a:gd name="connsiteY1" fmla="*/ 89258 h 89365"/>
                  <a:gd name="connsiteX2" fmla="*/ 9722 w 64338"/>
                  <a:gd name="connsiteY2" fmla="*/ 81829 h 89365"/>
                  <a:gd name="connsiteX3" fmla="*/ 12198 w 64338"/>
                  <a:gd name="connsiteY3" fmla="*/ 61541 h 89365"/>
                  <a:gd name="connsiteX4" fmla="*/ 2673 w 64338"/>
                  <a:gd name="connsiteY4" fmla="*/ 54683 h 89365"/>
                  <a:gd name="connsiteX5" fmla="*/ 6 w 64338"/>
                  <a:gd name="connsiteY5" fmla="*/ 49158 h 89365"/>
                  <a:gd name="connsiteX6" fmla="*/ 4102 w 64338"/>
                  <a:gd name="connsiteY6" fmla="*/ 40490 h 89365"/>
                  <a:gd name="connsiteX7" fmla="*/ 18580 w 64338"/>
                  <a:gd name="connsiteY7" fmla="*/ 29346 h 89365"/>
                  <a:gd name="connsiteX8" fmla="*/ 19247 w 64338"/>
                  <a:gd name="connsiteY8" fmla="*/ 28203 h 89365"/>
                  <a:gd name="connsiteX9" fmla="*/ 25724 w 64338"/>
                  <a:gd name="connsiteY9" fmla="*/ 6867 h 89365"/>
                  <a:gd name="connsiteX10" fmla="*/ 33058 w 64338"/>
                  <a:gd name="connsiteY10" fmla="*/ 9 h 89365"/>
                  <a:gd name="connsiteX11" fmla="*/ 38678 w 64338"/>
                  <a:gd name="connsiteY11" fmla="*/ 3438 h 89365"/>
                  <a:gd name="connsiteX12" fmla="*/ 44202 w 64338"/>
                  <a:gd name="connsiteY12" fmla="*/ 14963 h 89365"/>
                  <a:gd name="connsiteX13" fmla="*/ 56394 w 64338"/>
                  <a:gd name="connsiteY13" fmla="*/ 10296 h 89365"/>
                  <a:gd name="connsiteX14" fmla="*/ 62966 w 64338"/>
                  <a:gd name="connsiteY14" fmla="*/ 11820 h 89365"/>
                  <a:gd name="connsiteX15" fmla="*/ 62966 w 64338"/>
                  <a:gd name="connsiteY15" fmla="*/ 21345 h 89365"/>
                  <a:gd name="connsiteX16" fmla="*/ 52489 w 64338"/>
                  <a:gd name="connsiteY16" fmla="*/ 41062 h 89365"/>
                  <a:gd name="connsiteX17" fmla="*/ 52489 w 64338"/>
                  <a:gd name="connsiteY17" fmla="*/ 42205 h 89365"/>
                  <a:gd name="connsiteX18" fmla="*/ 54965 w 64338"/>
                  <a:gd name="connsiteY18" fmla="*/ 60017 h 89365"/>
                  <a:gd name="connsiteX19" fmla="*/ 51822 w 64338"/>
                  <a:gd name="connsiteY19" fmla="*/ 68970 h 89365"/>
                  <a:gd name="connsiteX20" fmla="*/ 46107 w 64338"/>
                  <a:gd name="connsiteY20" fmla="*/ 71161 h 89365"/>
                  <a:gd name="connsiteX21" fmla="*/ 34201 w 64338"/>
                  <a:gd name="connsiteY21" fmla="*/ 69732 h 89365"/>
                  <a:gd name="connsiteX22" fmla="*/ 21438 w 64338"/>
                  <a:gd name="connsiteY22" fmla="*/ 86020 h 89365"/>
                  <a:gd name="connsiteX23" fmla="*/ 15627 w 64338"/>
                  <a:gd name="connsiteY23" fmla="*/ 89258 h 89365"/>
                  <a:gd name="connsiteX24" fmla="*/ 8674 w 64338"/>
                  <a:gd name="connsiteY24" fmla="*/ 47920 h 89365"/>
                  <a:gd name="connsiteX25" fmla="*/ 18199 w 64338"/>
                  <a:gd name="connsiteY25" fmla="*/ 54778 h 89365"/>
                  <a:gd name="connsiteX26" fmla="*/ 20771 w 64338"/>
                  <a:gd name="connsiteY26" fmla="*/ 61636 h 89365"/>
                  <a:gd name="connsiteX27" fmla="*/ 19151 w 64338"/>
                  <a:gd name="connsiteY27" fmla="*/ 75161 h 89365"/>
                  <a:gd name="connsiteX28" fmla="*/ 27724 w 64338"/>
                  <a:gd name="connsiteY28" fmla="*/ 64208 h 89365"/>
                  <a:gd name="connsiteX29" fmla="*/ 34296 w 64338"/>
                  <a:gd name="connsiteY29" fmla="*/ 61064 h 89365"/>
                  <a:gd name="connsiteX30" fmla="*/ 46107 w 64338"/>
                  <a:gd name="connsiteY30" fmla="*/ 62588 h 89365"/>
                  <a:gd name="connsiteX31" fmla="*/ 46583 w 64338"/>
                  <a:gd name="connsiteY31" fmla="*/ 61255 h 89365"/>
                  <a:gd name="connsiteX32" fmla="*/ 44012 w 64338"/>
                  <a:gd name="connsiteY32" fmla="*/ 43348 h 89365"/>
                  <a:gd name="connsiteX33" fmla="*/ 45345 w 64338"/>
                  <a:gd name="connsiteY33" fmla="*/ 36966 h 89365"/>
                  <a:gd name="connsiteX34" fmla="*/ 54870 w 64338"/>
                  <a:gd name="connsiteY34" fmla="*/ 19726 h 89365"/>
                  <a:gd name="connsiteX35" fmla="*/ 45345 w 64338"/>
                  <a:gd name="connsiteY35" fmla="*/ 23345 h 89365"/>
                  <a:gd name="connsiteX36" fmla="*/ 37821 w 64338"/>
                  <a:gd name="connsiteY36" fmla="*/ 20392 h 89365"/>
                  <a:gd name="connsiteX37" fmla="*/ 33534 w 64338"/>
                  <a:gd name="connsiteY37" fmla="*/ 10867 h 89365"/>
                  <a:gd name="connsiteX38" fmla="*/ 27819 w 64338"/>
                  <a:gd name="connsiteY38" fmla="*/ 29917 h 89365"/>
                  <a:gd name="connsiteX39" fmla="*/ 24200 w 64338"/>
                  <a:gd name="connsiteY39" fmla="*/ 35347 h 89365"/>
                  <a:gd name="connsiteX40" fmla="*/ 9722 w 64338"/>
                  <a:gd name="connsiteY40" fmla="*/ 46491 h 89365"/>
                  <a:gd name="connsiteX41" fmla="*/ 8674 w 64338"/>
                  <a:gd name="connsiteY41" fmla="*/ 47920 h 89365"/>
                  <a:gd name="connsiteX42" fmla="*/ 41916 w 64338"/>
                  <a:gd name="connsiteY42" fmla="*/ 15344 h 89365"/>
                  <a:gd name="connsiteX43" fmla="*/ 41916 w 64338"/>
                  <a:gd name="connsiteY43" fmla="*/ 15344 h 8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4338" h="89365">
                    <a:moveTo>
                      <a:pt x="15627" y="89258"/>
                    </a:moveTo>
                    <a:cubicBezTo>
                      <a:pt x="14903" y="89401"/>
                      <a:pt x="14160" y="89401"/>
                      <a:pt x="13437" y="89258"/>
                    </a:cubicBezTo>
                    <a:cubicBezTo>
                      <a:pt x="10646" y="87925"/>
                      <a:pt x="9112" y="84867"/>
                      <a:pt x="9722" y="81829"/>
                    </a:cubicBezTo>
                    <a:lnTo>
                      <a:pt x="12198" y="61541"/>
                    </a:lnTo>
                    <a:lnTo>
                      <a:pt x="2673" y="54683"/>
                    </a:lnTo>
                    <a:cubicBezTo>
                      <a:pt x="911" y="53406"/>
                      <a:pt x="-89" y="51330"/>
                      <a:pt x="6" y="49158"/>
                    </a:cubicBezTo>
                    <a:cubicBezTo>
                      <a:pt x="-3" y="45796"/>
                      <a:pt x="1502" y="42614"/>
                      <a:pt x="4102" y="40490"/>
                    </a:cubicBezTo>
                    <a:lnTo>
                      <a:pt x="18580" y="29346"/>
                    </a:lnTo>
                    <a:cubicBezTo>
                      <a:pt x="18875" y="29013"/>
                      <a:pt x="19094" y="28622"/>
                      <a:pt x="19247" y="28203"/>
                    </a:cubicBezTo>
                    <a:lnTo>
                      <a:pt x="25724" y="6867"/>
                    </a:lnTo>
                    <a:cubicBezTo>
                      <a:pt x="26533" y="3295"/>
                      <a:pt x="29438" y="581"/>
                      <a:pt x="33058" y="9"/>
                    </a:cubicBezTo>
                    <a:cubicBezTo>
                      <a:pt x="35458" y="-124"/>
                      <a:pt x="37697" y="1238"/>
                      <a:pt x="38678" y="3438"/>
                    </a:cubicBezTo>
                    <a:lnTo>
                      <a:pt x="44202" y="14963"/>
                    </a:lnTo>
                    <a:lnTo>
                      <a:pt x="56394" y="10296"/>
                    </a:lnTo>
                    <a:cubicBezTo>
                      <a:pt x="58690" y="9353"/>
                      <a:pt x="61328" y="9963"/>
                      <a:pt x="62966" y="11820"/>
                    </a:cubicBezTo>
                    <a:cubicBezTo>
                      <a:pt x="64795" y="14735"/>
                      <a:pt x="64795" y="18430"/>
                      <a:pt x="62966" y="21345"/>
                    </a:cubicBezTo>
                    <a:lnTo>
                      <a:pt x="52489" y="41062"/>
                    </a:lnTo>
                    <a:cubicBezTo>
                      <a:pt x="52489" y="41062"/>
                      <a:pt x="52489" y="42110"/>
                      <a:pt x="52489" y="42205"/>
                    </a:cubicBezTo>
                    <a:lnTo>
                      <a:pt x="54965" y="60017"/>
                    </a:lnTo>
                    <a:cubicBezTo>
                      <a:pt x="55289" y="63322"/>
                      <a:pt x="54137" y="66598"/>
                      <a:pt x="51822" y="68970"/>
                    </a:cubicBezTo>
                    <a:cubicBezTo>
                      <a:pt x="50403" y="70608"/>
                      <a:pt x="48260" y="71437"/>
                      <a:pt x="46107" y="71161"/>
                    </a:cubicBezTo>
                    <a:lnTo>
                      <a:pt x="34201" y="69732"/>
                    </a:lnTo>
                    <a:lnTo>
                      <a:pt x="21438" y="86020"/>
                    </a:lnTo>
                    <a:cubicBezTo>
                      <a:pt x="20142" y="87982"/>
                      <a:pt x="17970" y="89182"/>
                      <a:pt x="15627" y="89258"/>
                    </a:cubicBezTo>
                    <a:close/>
                    <a:moveTo>
                      <a:pt x="8674" y="47920"/>
                    </a:moveTo>
                    <a:lnTo>
                      <a:pt x="18199" y="54778"/>
                    </a:lnTo>
                    <a:cubicBezTo>
                      <a:pt x="20266" y="56407"/>
                      <a:pt x="21266" y="59045"/>
                      <a:pt x="20771" y="61636"/>
                    </a:cubicBezTo>
                    <a:lnTo>
                      <a:pt x="19151" y="75161"/>
                    </a:lnTo>
                    <a:lnTo>
                      <a:pt x="27724" y="64208"/>
                    </a:lnTo>
                    <a:cubicBezTo>
                      <a:pt x="29172" y="62036"/>
                      <a:pt x="31696" y="60836"/>
                      <a:pt x="34296" y="61064"/>
                    </a:cubicBezTo>
                    <a:lnTo>
                      <a:pt x="46107" y="62588"/>
                    </a:lnTo>
                    <a:cubicBezTo>
                      <a:pt x="46364" y="62188"/>
                      <a:pt x="46526" y="61731"/>
                      <a:pt x="46583" y="61255"/>
                    </a:cubicBezTo>
                    <a:lnTo>
                      <a:pt x="44012" y="43348"/>
                    </a:lnTo>
                    <a:cubicBezTo>
                      <a:pt x="43859" y="41138"/>
                      <a:pt x="44326" y="38928"/>
                      <a:pt x="45345" y="36966"/>
                    </a:cubicBezTo>
                    <a:lnTo>
                      <a:pt x="54870" y="19726"/>
                    </a:lnTo>
                    <a:lnTo>
                      <a:pt x="45345" y="23345"/>
                    </a:lnTo>
                    <a:cubicBezTo>
                      <a:pt x="42450" y="24555"/>
                      <a:pt x="39125" y="23250"/>
                      <a:pt x="37821" y="20392"/>
                    </a:cubicBezTo>
                    <a:lnTo>
                      <a:pt x="33534" y="10867"/>
                    </a:lnTo>
                    <a:lnTo>
                      <a:pt x="27819" y="29917"/>
                    </a:lnTo>
                    <a:cubicBezTo>
                      <a:pt x="27191" y="32051"/>
                      <a:pt x="25933" y="33947"/>
                      <a:pt x="24200" y="35347"/>
                    </a:cubicBezTo>
                    <a:lnTo>
                      <a:pt x="9722" y="46491"/>
                    </a:lnTo>
                    <a:cubicBezTo>
                      <a:pt x="9198" y="46805"/>
                      <a:pt x="8817" y="47320"/>
                      <a:pt x="8674" y="47920"/>
                    </a:cubicBezTo>
                    <a:close/>
                    <a:moveTo>
                      <a:pt x="41916" y="15344"/>
                    </a:moveTo>
                    <a:lnTo>
                      <a:pt x="41916" y="15344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 dirty="0"/>
              </a:p>
            </p:txBody>
          </p:sp>
          <p:grpSp>
            <p:nvGrpSpPr>
              <p:cNvPr id="291" name="Graphic 3">
                <a:extLst>
                  <a:ext uri="{FF2B5EF4-FFF2-40B4-BE49-F238E27FC236}">
                    <a16:creationId xmlns:a16="http://schemas.microsoft.com/office/drawing/2014/main" id="{3D35C0A8-CC72-4B2F-8D60-83C63F70F41E}"/>
                  </a:ext>
                </a:extLst>
              </p:cNvPr>
              <p:cNvGrpSpPr/>
              <p:nvPr/>
            </p:nvGrpSpPr>
            <p:grpSpPr>
              <a:xfrm>
                <a:off x="-2396328" y="2370613"/>
                <a:ext cx="87368" cy="138271"/>
                <a:chOff x="-2396328" y="2370613"/>
                <a:chExt cx="87368" cy="138271"/>
              </a:xfrm>
              <a:solidFill>
                <a:srgbClr val="000000"/>
              </a:solidFill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AC5F3819-4505-4EB0-9506-9750605BF727}"/>
                    </a:ext>
                  </a:extLst>
                </p:cNvPr>
                <p:cNvSpPr/>
                <p:nvPr/>
              </p:nvSpPr>
              <p:spPr>
                <a:xfrm>
                  <a:off x="-2396328" y="2370613"/>
                  <a:ext cx="87368" cy="57690"/>
                </a:xfrm>
                <a:custGeom>
                  <a:avLst/>
                  <a:gdLst>
                    <a:gd name="connsiteX0" fmla="*/ 8582 w 87368"/>
                    <a:gd name="connsiteY0" fmla="*/ 57690 h 57690"/>
                    <a:gd name="connsiteX1" fmla="*/ 0 w 87368"/>
                    <a:gd name="connsiteY1" fmla="*/ 49127 h 57690"/>
                    <a:gd name="connsiteX2" fmla="*/ 4296 w 87368"/>
                    <a:gd name="connsiteY2" fmla="*/ 41688 h 57690"/>
                    <a:gd name="connsiteX3" fmla="*/ 73828 w 87368"/>
                    <a:gd name="connsiteY3" fmla="*/ 1588 h 57690"/>
                    <a:gd name="connsiteX4" fmla="*/ 85782 w 87368"/>
                    <a:gd name="connsiteY4" fmla="*/ 3604 h 57690"/>
                    <a:gd name="connsiteX5" fmla="*/ 83763 w 87368"/>
                    <a:gd name="connsiteY5" fmla="*/ 15558 h 57690"/>
                    <a:gd name="connsiteX6" fmla="*/ 82400 w 87368"/>
                    <a:gd name="connsiteY6" fmla="*/ 16352 h 57690"/>
                    <a:gd name="connsiteX7" fmla="*/ 12868 w 87368"/>
                    <a:gd name="connsiteY7" fmla="*/ 56547 h 57690"/>
                    <a:gd name="connsiteX8" fmla="*/ 8582 w 87368"/>
                    <a:gd name="connsiteY8" fmla="*/ 57690 h 57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368" h="57690">
                      <a:moveTo>
                        <a:pt x="8582" y="57690"/>
                      </a:moveTo>
                      <a:cubicBezTo>
                        <a:pt x="3848" y="57696"/>
                        <a:pt x="9" y="53862"/>
                        <a:pt x="0" y="49127"/>
                      </a:cubicBezTo>
                      <a:cubicBezTo>
                        <a:pt x="0" y="46057"/>
                        <a:pt x="1638" y="43220"/>
                        <a:pt x="4296" y="41688"/>
                      </a:cubicBezTo>
                      <a:lnTo>
                        <a:pt x="73828" y="1588"/>
                      </a:lnTo>
                      <a:cubicBezTo>
                        <a:pt x="77686" y="-1156"/>
                        <a:pt x="83039" y="-254"/>
                        <a:pt x="85782" y="3604"/>
                      </a:cubicBezTo>
                      <a:cubicBezTo>
                        <a:pt x="88525" y="7462"/>
                        <a:pt x="87620" y="12814"/>
                        <a:pt x="83763" y="15558"/>
                      </a:cubicBezTo>
                      <a:cubicBezTo>
                        <a:pt x="83334" y="15864"/>
                        <a:pt x="82877" y="16130"/>
                        <a:pt x="82400" y="16352"/>
                      </a:cubicBezTo>
                      <a:lnTo>
                        <a:pt x="12868" y="56547"/>
                      </a:lnTo>
                      <a:cubicBezTo>
                        <a:pt x="11563" y="57289"/>
                        <a:pt x="10087" y="57683"/>
                        <a:pt x="8582" y="576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3DA0D129-8CE6-4069-88DC-B020067DB91B}"/>
                    </a:ext>
                  </a:extLst>
                </p:cNvPr>
                <p:cNvSpPr/>
                <p:nvPr/>
              </p:nvSpPr>
              <p:spPr>
                <a:xfrm>
                  <a:off x="-2396323" y="2411152"/>
                  <a:ext cx="86690" cy="57251"/>
                </a:xfrm>
                <a:custGeom>
                  <a:avLst/>
                  <a:gdLst>
                    <a:gd name="connsiteX0" fmla="*/ 8577 w 86690"/>
                    <a:gd name="connsiteY0" fmla="*/ 57251 h 57251"/>
                    <a:gd name="connsiteX1" fmla="*/ 1147 w 86690"/>
                    <a:gd name="connsiteY1" fmla="*/ 52965 h 57251"/>
                    <a:gd name="connsiteX2" fmla="*/ 4233 w 86690"/>
                    <a:gd name="connsiteY2" fmla="*/ 41383 h 57251"/>
                    <a:gd name="connsiteX3" fmla="*/ 4291 w 86690"/>
                    <a:gd name="connsiteY3" fmla="*/ 41345 h 57251"/>
                    <a:gd name="connsiteX4" fmla="*/ 73823 w 86690"/>
                    <a:gd name="connsiteY4" fmla="*/ 1149 h 57251"/>
                    <a:gd name="connsiteX5" fmla="*/ 85539 w 86690"/>
                    <a:gd name="connsiteY5" fmla="*/ 4292 h 57251"/>
                    <a:gd name="connsiteX6" fmla="*/ 82395 w 86690"/>
                    <a:gd name="connsiteY6" fmla="*/ 16008 h 57251"/>
                    <a:gd name="connsiteX7" fmla="*/ 12863 w 86690"/>
                    <a:gd name="connsiteY7" fmla="*/ 56108 h 57251"/>
                    <a:gd name="connsiteX8" fmla="*/ 8577 w 86690"/>
                    <a:gd name="connsiteY8" fmla="*/ 57251 h 5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690" h="57251">
                      <a:moveTo>
                        <a:pt x="8577" y="57251"/>
                      </a:moveTo>
                      <a:cubicBezTo>
                        <a:pt x="5510" y="57251"/>
                        <a:pt x="2681" y="55623"/>
                        <a:pt x="1147" y="52965"/>
                      </a:cubicBezTo>
                      <a:cubicBezTo>
                        <a:pt x="-1205" y="48917"/>
                        <a:pt x="176" y="43726"/>
                        <a:pt x="4233" y="41383"/>
                      </a:cubicBezTo>
                      <a:cubicBezTo>
                        <a:pt x="4253" y="41364"/>
                        <a:pt x="4271" y="41354"/>
                        <a:pt x="4291" y="41345"/>
                      </a:cubicBezTo>
                      <a:lnTo>
                        <a:pt x="73823" y="1149"/>
                      </a:lnTo>
                      <a:cubicBezTo>
                        <a:pt x="77928" y="-1218"/>
                        <a:pt x="83167" y="189"/>
                        <a:pt x="85539" y="4292"/>
                      </a:cubicBezTo>
                      <a:cubicBezTo>
                        <a:pt x="87911" y="8396"/>
                        <a:pt x="86501" y="13641"/>
                        <a:pt x="82395" y="16008"/>
                      </a:cubicBezTo>
                      <a:lnTo>
                        <a:pt x="12863" y="56108"/>
                      </a:lnTo>
                      <a:cubicBezTo>
                        <a:pt x="11558" y="56851"/>
                        <a:pt x="10082" y="57242"/>
                        <a:pt x="8577" y="572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E1622ABB-3493-495A-8544-824A3B72A27D}"/>
                    </a:ext>
                  </a:extLst>
                </p:cNvPr>
                <p:cNvSpPr/>
                <p:nvPr/>
              </p:nvSpPr>
              <p:spPr>
                <a:xfrm>
                  <a:off x="-2396328" y="2451196"/>
                  <a:ext cx="87368" cy="57688"/>
                </a:xfrm>
                <a:custGeom>
                  <a:avLst/>
                  <a:gdLst>
                    <a:gd name="connsiteX0" fmla="*/ 8582 w 87368"/>
                    <a:gd name="connsiteY0" fmla="*/ 57688 h 57688"/>
                    <a:gd name="connsiteX1" fmla="*/ 0 w 87368"/>
                    <a:gd name="connsiteY1" fmla="*/ 49125 h 57688"/>
                    <a:gd name="connsiteX2" fmla="*/ 4296 w 87368"/>
                    <a:gd name="connsiteY2" fmla="*/ 41686 h 57688"/>
                    <a:gd name="connsiteX3" fmla="*/ 73828 w 87368"/>
                    <a:gd name="connsiteY3" fmla="*/ 1586 h 57688"/>
                    <a:gd name="connsiteX4" fmla="*/ 85782 w 87368"/>
                    <a:gd name="connsiteY4" fmla="*/ 3605 h 57688"/>
                    <a:gd name="connsiteX5" fmla="*/ 83763 w 87368"/>
                    <a:gd name="connsiteY5" fmla="*/ 15559 h 57688"/>
                    <a:gd name="connsiteX6" fmla="*/ 82400 w 87368"/>
                    <a:gd name="connsiteY6" fmla="*/ 16350 h 57688"/>
                    <a:gd name="connsiteX7" fmla="*/ 12868 w 87368"/>
                    <a:gd name="connsiteY7" fmla="*/ 56545 h 57688"/>
                    <a:gd name="connsiteX8" fmla="*/ 8582 w 87368"/>
                    <a:gd name="connsiteY8" fmla="*/ 57688 h 5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368" h="57688">
                      <a:moveTo>
                        <a:pt x="8582" y="57688"/>
                      </a:moveTo>
                      <a:cubicBezTo>
                        <a:pt x="3848" y="57698"/>
                        <a:pt x="9" y="53859"/>
                        <a:pt x="0" y="49125"/>
                      </a:cubicBezTo>
                      <a:cubicBezTo>
                        <a:pt x="0" y="46058"/>
                        <a:pt x="1638" y="43220"/>
                        <a:pt x="4296" y="41686"/>
                      </a:cubicBezTo>
                      <a:lnTo>
                        <a:pt x="73828" y="1586"/>
                      </a:lnTo>
                      <a:cubicBezTo>
                        <a:pt x="77686" y="-1157"/>
                        <a:pt x="83039" y="-252"/>
                        <a:pt x="85782" y="3605"/>
                      </a:cubicBezTo>
                      <a:cubicBezTo>
                        <a:pt x="88525" y="7463"/>
                        <a:pt x="87620" y="12816"/>
                        <a:pt x="83763" y="15559"/>
                      </a:cubicBezTo>
                      <a:cubicBezTo>
                        <a:pt x="83334" y="15864"/>
                        <a:pt x="82877" y="16131"/>
                        <a:pt x="82400" y="16350"/>
                      </a:cubicBezTo>
                      <a:lnTo>
                        <a:pt x="12868" y="56545"/>
                      </a:lnTo>
                      <a:cubicBezTo>
                        <a:pt x="11563" y="57288"/>
                        <a:pt x="10087" y="57679"/>
                        <a:pt x="8582" y="576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</p:grpSp>
        </p:grpSp>
        <p:pic>
          <p:nvPicPr>
            <p:cNvPr id="552" name="Picture 551">
              <a:extLst>
                <a:ext uri="{FF2B5EF4-FFF2-40B4-BE49-F238E27FC236}">
                  <a16:creationId xmlns:a16="http://schemas.microsoft.com/office/drawing/2014/main" id="{390DA93F-CF7A-4E1E-BE7F-267C493B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6350" y="2720829"/>
              <a:ext cx="3331058" cy="2104543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460" name="Graphic 3">
              <a:extLst>
                <a:ext uri="{FF2B5EF4-FFF2-40B4-BE49-F238E27FC236}">
                  <a16:creationId xmlns:a16="http://schemas.microsoft.com/office/drawing/2014/main" id="{E1311BBC-5B31-4727-ABFB-62F81331CCCE}"/>
                </a:ext>
              </a:extLst>
            </p:cNvPr>
            <p:cNvGrpSpPr/>
            <p:nvPr/>
          </p:nvGrpSpPr>
          <p:grpSpPr>
            <a:xfrm>
              <a:off x="732416" y="2703305"/>
              <a:ext cx="3735836" cy="2851288"/>
              <a:chOff x="-5318970" y="2981896"/>
              <a:chExt cx="3480149" cy="2656141"/>
            </a:xfrm>
          </p:grpSpPr>
          <p:grpSp>
            <p:nvGrpSpPr>
              <p:cNvPr id="461" name="Graphic 3">
                <a:extLst>
                  <a:ext uri="{FF2B5EF4-FFF2-40B4-BE49-F238E27FC236}">
                    <a16:creationId xmlns:a16="http://schemas.microsoft.com/office/drawing/2014/main" id="{E5F7E371-D08B-4250-847E-4A6002B8AF01}"/>
                  </a:ext>
                </a:extLst>
              </p:cNvPr>
              <p:cNvGrpSpPr/>
              <p:nvPr/>
            </p:nvGrpSpPr>
            <p:grpSpPr>
              <a:xfrm>
                <a:off x="-2484901" y="3981068"/>
                <a:ext cx="287654" cy="789050"/>
                <a:chOff x="-2484901" y="3981068"/>
                <a:chExt cx="287654" cy="789050"/>
              </a:xfrm>
            </p:grpSpPr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66E8FB8E-EC2D-4BA6-9209-03496B1EEDE0}"/>
                    </a:ext>
                  </a:extLst>
                </p:cNvPr>
                <p:cNvSpPr/>
                <p:nvPr/>
              </p:nvSpPr>
              <p:spPr>
                <a:xfrm>
                  <a:off x="-2484901" y="3981068"/>
                  <a:ext cx="287654" cy="789050"/>
                </a:xfrm>
                <a:custGeom>
                  <a:avLst/>
                  <a:gdLst>
                    <a:gd name="connsiteX0" fmla="*/ 65246 w 287654"/>
                    <a:gd name="connsiteY0" fmla="*/ 754761 h 789050"/>
                    <a:gd name="connsiteX1" fmla="*/ 124682 w 287654"/>
                    <a:gd name="connsiteY1" fmla="*/ 789051 h 789050"/>
                    <a:gd name="connsiteX2" fmla="*/ 222409 w 287654"/>
                    <a:gd name="connsiteY2" fmla="*/ 732568 h 789050"/>
                    <a:gd name="connsiteX3" fmla="*/ 222409 w 287654"/>
                    <a:gd name="connsiteY3" fmla="*/ 157925 h 789050"/>
                    <a:gd name="connsiteX4" fmla="*/ 287655 w 287654"/>
                    <a:gd name="connsiteY4" fmla="*/ 120301 h 789050"/>
                    <a:gd name="connsiteX5" fmla="*/ 175831 w 287654"/>
                    <a:gd name="connsiteY5" fmla="*/ 34290 h 789050"/>
                    <a:gd name="connsiteX6" fmla="*/ 116396 w 287654"/>
                    <a:gd name="connsiteY6" fmla="*/ 0 h 789050"/>
                    <a:gd name="connsiteX7" fmla="*/ 0 w 287654"/>
                    <a:gd name="connsiteY7" fmla="*/ 217742 h 789050"/>
                    <a:gd name="connsiteX8" fmla="*/ 59436 w 287654"/>
                    <a:gd name="connsiteY8" fmla="*/ 252031 h 789050"/>
                    <a:gd name="connsiteX9" fmla="*/ 65246 w 287654"/>
                    <a:gd name="connsiteY9" fmla="*/ 248698 h 789050"/>
                    <a:gd name="connsiteX10" fmla="*/ 65246 w 287654"/>
                    <a:gd name="connsiteY10" fmla="*/ 754761 h 78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7654" h="789050">
                      <a:moveTo>
                        <a:pt x="65246" y="754761"/>
                      </a:moveTo>
                      <a:lnTo>
                        <a:pt x="124682" y="789051"/>
                      </a:lnTo>
                      <a:lnTo>
                        <a:pt x="222409" y="732568"/>
                      </a:lnTo>
                      <a:lnTo>
                        <a:pt x="222409" y="157925"/>
                      </a:lnTo>
                      <a:lnTo>
                        <a:pt x="287655" y="120301"/>
                      </a:lnTo>
                      <a:lnTo>
                        <a:pt x="175831" y="34290"/>
                      </a:lnTo>
                      <a:lnTo>
                        <a:pt x="116396" y="0"/>
                      </a:lnTo>
                      <a:lnTo>
                        <a:pt x="0" y="217742"/>
                      </a:lnTo>
                      <a:lnTo>
                        <a:pt x="59436" y="252031"/>
                      </a:lnTo>
                      <a:lnTo>
                        <a:pt x="65246" y="248698"/>
                      </a:lnTo>
                      <a:lnTo>
                        <a:pt x="65246" y="75476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5E4F8750-BFD3-4C8A-9FB0-EF33D7671BD9}"/>
                    </a:ext>
                  </a:extLst>
                </p:cNvPr>
                <p:cNvSpPr/>
                <p:nvPr/>
              </p:nvSpPr>
              <p:spPr>
                <a:xfrm>
                  <a:off x="-2425466" y="4015359"/>
                  <a:ext cx="228218" cy="754760"/>
                </a:xfrm>
                <a:custGeom>
                  <a:avLst/>
                  <a:gdLst>
                    <a:gd name="connsiteX0" fmla="*/ 65246 w 228218"/>
                    <a:gd name="connsiteY0" fmla="*/ 754761 h 754760"/>
                    <a:gd name="connsiteX1" fmla="*/ 162973 w 228218"/>
                    <a:gd name="connsiteY1" fmla="*/ 698278 h 754760"/>
                    <a:gd name="connsiteX2" fmla="*/ 162973 w 228218"/>
                    <a:gd name="connsiteY2" fmla="*/ 123635 h 754760"/>
                    <a:gd name="connsiteX3" fmla="*/ 228219 w 228218"/>
                    <a:gd name="connsiteY3" fmla="*/ 86011 h 754760"/>
                    <a:gd name="connsiteX4" fmla="*/ 116396 w 228218"/>
                    <a:gd name="connsiteY4" fmla="*/ 0 h 754760"/>
                    <a:gd name="connsiteX5" fmla="*/ 0 w 228218"/>
                    <a:gd name="connsiteY5" fmla="*/ 217741 h 754760"/>
                    <a:gd name="connsiteX6" fmla="*/ 65246 w 228218"/>
                    <a:gd name="connsiteY6" fmla="*/ 180118 h 754760"/>
                    <a:gd name="connsiteX7" fmla="*/ 65246 w 228218"/>
                    <a:gd name="connsiteY7" fmla="*/ 754761 h 754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218" h="754760">
                      <a:moveTo>
                        <a:pt x="65246" y="754761"/>
                      </a:moveTo>
                      <a:lnTo>
                        <a:pt x="162973" y="698278"/>
                      </a:lnTo>
                      <a:lnTo>
                        <a:pt x="162973" y="123635"/>
                      </a:lnTo>
                      <a:lnTo>
                        <a:pt x="228219" y="86011"/>
                      </a:lnTo>
                      <a:lnTo>
                        <a:pt x="116396" y="0"/>
                      </a:lnTo>
                      <a:lnTo>
                        <a:pt x="0" y="217741"/>
                      </a:lnTo>
                      <a:lnTo>
                        <a:pt x="65246" y="180118"/>
                      </a:lnTo>
                      <a:lnTo>
                        <a:pt x="65246" y="754761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E1305B93-72C3-4E2F-BD64-4BC1D4CFB34A}"/>
                    </a:ext>
                  </a:extLst>
                </p:cNvPr>
                <p:cNvSpPr/>
                <p:nvPr/>
              </p:nvSpPr>
              <p:spPr>
                <a:xfrm>
                  <a:off x="-2419655" y="4195476"/>
                  <a:ext cx="59435" cy="574643"/>
                </a:xfrm>
                <a:custGeom>
                  <a:avLst/>
                  <a:gdLst>
                    <a:gd name="connsiteX0" fmla="*/ 0 w 59435"/>
                    <a:gd name="connsiteY0" fmla="*/ 540353 h 574643"/>
                    <a:gd name="connsiteX1" fmla="*/ 59436 w 59435"/>
                    <a:gd name="connsiteY1" fmla="*/ 574643 h 574643"/>
                    <a:gd name="connsiteX2" fmla="*/ 59436 w 59435"/>
                    <a:gd name="connsiteY2" fmla="*/ 0 h 574643"/>
                    <a:gd name="connsiteX3" fmla="*/ 0 w 59435"/>
                    <a:gd name="connsiteY3" fmla="*/ 34290 h 574643"/>
                    <a:gd name="connsiteX4" fmla="*/ 0 w 59435"/>
                    <a:gd name="connsiteY4" fmla="*/ 540353 h 574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435" h="574643">
                      <a:moveTo>
                        <a:pt x="0" y="540353"/>
                      </a:moveTo>
                      <a:lnTo>
                        <a:pt x="59436" y="574643"/>
                      </a:lnTo>
                      <a:lnTo>
                        <a:pt x="59436" y="0"/>
                      </a:lnTo>
                      <a:lnTo>
                        <a:pt x="0" y="34290"/>
                      </a:lnTo>
                      <a:lnTo>
                        <a:pt x="0" y="540353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</p:grpSp>
          <p:grpSp>
            <p:nvGrpSpPr>
              <p:cNvPr id="465" name="Graphic 3">
                <a:extLst>
                  <a:ext uri="{FF2B5EF4-FFF2-40B4-BE49-F238E27FC236}">
                    <a16:creationId xmlns:a16="http://schemas.microsoft.com/office/drawing/2014/main" id="{BB50B842-C32D-49F2-A578-B44CBF7D4A72}"/>
                  </a:ext>
                </a:extLst>
              </p:cNvPr>
              <p:cNvGrpSpPr/>
              <p:nvPr/>
            </p:nvGrpSpPr>
            <p:grpSpPr>
              <a:xfrm>
                <a:off x="-2218297" y="3319748"/>
                <a:ext cx="379475" cy="1480851"/>
                <a:chOff x="-2218297" y="3319748"/>
                <a:chExt cx="379475" cy="1480851"/>
              </a:xfrm>
            </p:grpSpPr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1600363F-345A-4352-9726-051735E662C1}"/>
                    </a:ext>
                  </a:extLst>
                </p:cNvPr>
                <p:cNvSpPr/>
                <p:nvPr/>
              </p:nvSpPr>
              <p:spPr>
                <a:xfrm>
                  <a:off x="-2218297" y="3319748"/>
                  <a:ext cx="379475" cy="1480851"/>
                </a:xfrm>
                <a:custGeom>
                  <a:avLst/>
                  <a:gdLst>
                    <a:gd name="connsiteX0" fmla="*/ 86011 w 379475"/>
                    <a:gd name="connsiteY0" fmla="*/ 1435608 h 1480851"/>
                    <a:gd name="connsiteX1" fmla="*/ 164402 w 379475"/>
                    <a:gd name="connsiteY1" fmla="*/ 1480852 h 1480851"/>
                    <a:gd name="connsiteX2" fmla="*/ 293465 w 379475"/>
                    <a:gd name="connsiteY2" fmla="*/ 1406366 h 1480851"/>
                    <a:gd name="connsiteX3" fmla="*/ 293465 w 379475"/>
                    <a:gd name="connsiteY3" fmla="*/ 208407 h 1480851"/>
                    <a:gd name="connsiteX4" fmla="*/ 379476 w 379475"/>
                    <a:gd name="connsiteY4" fmla="*/ 158782 h 1480851"/>
                    <a:gd name="connsiteX5" fmla="*/ 231934 w 379475"/>
                    <a:gd name="connsiteY5" fmla="*/ 45244 h 1480851"/>
                    <a:gd name="connsiteX6" fmla="*/ 153543 w 379475"/>
                    <a:gd name="connsiteY6" fmla="*/ 0 h 1480851"/>
                    <a:gd name="connsiteX7" fmla="*/ 0 w 379475"/>
                    <a:gd name="connsiteY7" fmla="*/ 287274 h 1480851"/>
                    <a:gd name="connsiteX8" fmla="*/ 78391 w 379475"/>
                    <a:gd name="connsiteY8" fmla="*/ 332613 h 1480851"/>
                    <a:gd name="connsiteX9" fmla="*/ 86011 w 379475"/>
                    <a:gd name="connsiteY9" fmla="*/ 328136 h 1480851"/>
                    <a:gd name="connsiteX10" fmla="*/ 86011 w 379475"/>
                    <a:gd name="connsiteY10" fmla="*/ 1435608 h 148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9475" h="1480851">
                      <a:moveTo>
                        <a:pt x="86011" y="1435608"/>
                      </a:moveTo>
                      <a:lnTo>
                        <a:pt x="164402" y="1480852"/>
                      </a:lnTo>
                      <a:lnTo>
                        <a:pt x="293465" y="1406366"/>
                      </a:lnTo>
                      <a:lnTo>
                        <a:pt x="293465" y="208407"/>
                      </a:lnTo>
                      <a:lnTo>
                        <a:pt x="379476" y="158782"/>
                      </a:lnTo>
                      <a:lnTo>
                        <a:pt x="231934" y="45244"/>
                      </a:lnTo>
                      <a:lnTo>
                        <a:pt x="153543" y="0"/>
                      </a:lnTo>
                      <a:lnTo>
                        <a:pt x="0" y="287274"/>
                      </a:lnTo>
                      <a:lnTo>
                        <a:pt x="78391" y="332613"/>
                      </a:lnTo>
                      <a:lnTo>
                        <a:pt x="86011" y="328136"/>
                      </a:lnTo>
                      <a:lnTo>
                        <a:pt x="86011" y="1435608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9B85DFA2-C7CF-46FD-9DE8-2B356D9EE5C8}"/>
                    </a:ext>
                  </a:extLst>
                </p:cNvPr>
                <p:cNvSpPr/>
                <p:nvPr/>
              </p:nvSpPr>
              <p:spPr>
                <a:xfrm>
                  <a:off x="-2218297" y="3319748"/>
                  <a:ext cx="231933" cy="332612"/>
                </a:xfrm>
                <a:custGeom>
                  <a:avLst/>
                  <a:gdLst>
                    <a:gd name="connsiteX0" fmla="*/ 78391 w 231933"/>
                    <a:gd name="connsiteY0" fmla="*/ 332613 h 332612"/>
                    <a:gd name="connsiteX1" fmla="*/ 231934 w 231933"/>
                    <a:gd name="connsiteY1" fmla="*/ 45244 h 332612"/>
                    <a:gd name="connsiteX2" fmla="*/ 153543 w 231933"/>
                    <a:gd name="connsiteY2" fmla="*/ 0 h 332612"/>
                    <a:gd name="connsiteX3" fmla="*/ 0 w 231933"/>
                    <a:gd name="connsiteY3" fmla="*/ 287274 h 332612"/>
                    <a:gd name="connsiteX4" fmla="*/ 78391 w 231933"/>
                    <a:gd name="connsiteY4" fmla="*/ 332613 h 332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1933" h="332612">
                      <a:moveTo>
                        <a:pt x="78391" y="332613"/>
                      </a:moveTo>
                      <a:lnTo>
                        <a:pt x="231934" y="45244"/>
                      </a:lnTo>
                      <a:lnTo>
                        <a:pt x="153543" y="0"/>
                      </a:lnTo>
                      <a:lnTo>
                        <a:pt x="0" y="287274"/>
                      </a:lnTo>
                      <a:lnTo>
                        <a:pt x="78391" y="332613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B901E812-5CD9-49E0-9FDA-0A87025A7171}"/>
                    </a:ext>
                  </a:extLst>
                </p:cNvPr>
                <p:cNvSpPr/>
                <p:nvPr/>
              </p:nvSpPr>
              <p:spPr>
                <a:xfrm>
                  <a:off x="-2139906" y="3364992"/>
                  <a:ext cx="301085" cy="1435608"/>
                </a:xfrm>
                <a:custGeom>
                  <a:avLst/>
                  <a:gdLst>
                    <a:gd name="connsiteX0" fmla="*/ 86011 w 301085"/>
                    <a:gd name="connsiteY0" fmla="*/ 1435608 h 1435608"/>
                    <a:gd name="connsiteX1" fmla="*/ 215074 w 301085"/>
                    <a:gd name="connsiteY1" fmla="*/ 1361123 h 1435608"/>
                    <a:gd name="connsiteX2" fmla="*/ 215074 w 301085"/>
                    <a:gd name="connsiteY2" fmla="*/ 163163 h 1435608"/>
                    <a:gd name="connsiteX3" fmla="*/ 301085 w 301085"/>
                    <a:gd name="connsiteY3" fmla="*/ 113538 h 1435608"/>
                    <a:gd name="connsiteX4" fmla="*/ 153543 w 301085"/>
                    <a:gd name="connsiteY4" fmla="*/ 0 h 1435608"/>
                    <a:gd name="connsiteX5" fmla="*/ 0 w 301085"/>
                    <a:gd name="connsiteY5" fmla="*/ 287369 h 1435608"/>
                    <a:gd name="connsiteX6" fmla="*/ 86011 w 301085"/>
                    <a:gd name="connsiteY6" fmla="*/ 237649 h 1435608"/>
                    <a:gd name="connsiteX7" fmla="*/ 86011 w 301085"/>
                    <a:gd name="connsiteY7" fmla="*/ 1435608 h 1435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1085" h="1435608">
                      <a:moveTo>
                        <a:pt x="86011" y="1435608"/>
                      </a:moveTo>
                      <a:lnTo>
                        <a:pt x="215074" y="1361123"/>
                      </a:lnTo>
                      <a:lnTo>
                        <a:pt x="215074" y="163163"/>
                      </a:lnTo>
                      <a:lnTo>
                        <a:pt x="301085" y="113538"/>
                      </a:lnTo>
                      <a:lnTo>
                        <a:pt x="153543" y="0"/>
                      </a:lnTo>
                      <a:lnTo>
                        <a:pt x="0" y="287369"/>
                      </a:lnTo>
                      <a:lnTo>
                        <a:pt x="86011" y="237649"/>
                      </a:lnTo>
                      <a:lnTo>
                        <a:pt x="86011" y="1435608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469" name="Freeform: Shape 468">
                  <a:extLst>
                    <a:ext uri="{FF2B5EF4-FFF2-40B4-BE49-F238E27FC236}">
                      <a16:creationId xmlns:a16="http://schemas.microsoft.com/office/drawing/2014/main" id="{5406D458-EF3F-4DA4-9776-438456A9A024}"/>
                    </a:ext>
                  </a:extLst>
                </p:cNvPr>
                <p:cNvSpPr/>
                <p:nvPr/>
              </p:nvSpPr>
              <p:spPr>
                <a:xfrm>
                  <a:off x="-2139906" y="3364992"/>
                  <a:ext cx="301085" cy="1435608"/>
                </a:xfrm>
                <a:custGeom>
                  <a:avLst/>
                  <a:gdLst>
                    <a:gd name="connsiteX0" fmla="*/ 86011 w 301085"/>
                    <a:gd name="connsiteY0" fmla="*/ 1435608 h 1435608"/>
                    <a:gd name="connsiteX1" fmla="*/ 215074 w 301085"/>
                    <a:gd name="connsiteY1" fmla="*/ 1361123 h 1435608"/>
                    <a:gd name="connsiteX2" fmla="*/ 215074 w 301085"/>
                    <a:gd name="connsiteY2" fmla="*/ 163163 h 1435608"/>
                    <a:gd name="connsiteX3" fmla="*/ 301085 w 301085"/>
                    <a:gd name="connsiteY3" fmla="*/ 113538 h 1435608"/>
                    <a:gd name="connsiteX4" fmla="*/ 153543 w 301085"/>
                    <a:gd name="connsiteY4" fmla="*/ 0 h 1435608"/>
                    <a:gd name="connsiteX5" fmla="*/ 0 w 301085"/>
                    <a:gd name="connsiteY5" fmla="*/ 287369 h 1435608"/>
                    <a:gd name="connsiteX6" fmla="*/ 86011 w 301085"/>
                    <a:gd name="connsiteY6" fmla="*/ 237649 h 1435608"/>
                    <a:gd name="connsiteX7" fmla="*/ 86011 w 301085"/>
                    <a:gd name="connsiteY7" fmla="*/ 1435608 h 1435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1085" h="1435608">
                      <a:moveTo>
                        <a:pt x="86011" y="1435608"/>
                      </a:moveTo>
                      <a:lnTo>
                        <a:pt x="215074" y="1361123"/>
                      </a:lnTo>
                      <a:lnTo>
                        <a:pt x="215074" y="163163"/>
                      </a:lnTo>
                      <a:lnTo>
                        <a:pt x="301085" y="113538"/>
                      </a:lnTo>
                      <a:lnTo>
                        <a:pt x="153543" y="0"/>
                      </a:lnTo>
                      <a:lnTo>
                        <a:pt x="0" y="287369"/>
                      </a:lnTo>
                      <a:lnTo>
                        <a:pt x="86011" y="237649"/>
                      </a:lnTo>
                      <a:lnTo>
                        <a:pt x="86011" y="143560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470" name="Freeform: Shape 469">
                  <a:extLst>
                    <a:ext uri="{FF2B5EF4-FFF2-40B4-BE49-F238E27FC236}">
                      <a16:creationId xmlns:a16="http://schemas.microsoft.com/office/drawing/2014/main" id="{16AB93BD-9982-4489-A2FA-98E7B4A929AF}"/>
                    </a:ext>
                  </a:extLst>
                </p:cNvPr>
                <p:cNvSpPr/>
                <p:nvPr/>
              </p:nvSpPr>
              <p:spPr>
                <a:xfrm>
                  <a:off x="-2132286" y="3602640"/>
                  <a:ext cx="78390" cy="1197959"/>
                </a:xfrm>
                <a:custGeom>
                  <a:avLst/>
                  <a:gdLst>
                    <a:gd name="connsiteX0" fmla="*/ 0 w 78390"/>
                    <a:gd name="connsiteY0" fmla="*/ 1152716 h 1197959"/>
                    <a:gd name="connsiteX1" fmla="*/ 78391 w 78390"/>
                    <a:gd name="connsiteY1" fmla="*/ 1197959 h 1197959"/>
                    <a:gd name="connsiteX2" fmla="*/ 78391 w 78390"/>
                    <a:gd name="connsiteY2" fmla="*/ 0 h 1197959"/>
                    <a:gd name="connsiteX3" fmla="*/ 0 w 78390"/>
                    <a:gd name="connsiteY3" fmla="*/ 45244 h 1197959"/>
                    <a:gd name="connsiteX4" fmla="*/ 0 w 78390"/>
                    <a:gd name="connsiteY4" fmla="*/ 1152716 h 1197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390" h="1197959">
                      <a:moveTo>
                        <a:pt x="0" y="1152716"/>
                      </a:moveTo>
                      <a:lnTo>
                        <a:pt x="78391" y="1197959"/>
                      </a:lnTo>
                      <a:lnTo>
                        <a:pt x="78391" y="0"/>
                      </a:lnTo>
                      <a:lnTo>
                        <a:pt x="0" y="45244"/>
                      </a:lnTo>
                      <a:lnTo>
                        <a:pt x="0" y="1152716"/>
                      </a:ln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</p:grpSp>
          <p:grpSp>
            <p:nvGrpSpPr>
              <p:cNvPr id="471" name="Graphic 3">
                <a:extLst>
                  <a:ext uri="{FF2B5EF4-FFF2-40B4-BE49-F238E27FC236}">
                    <a16:creationId xmlns:a16="http://schemas.microsoft.com/office/drawing/2014/main" id="{D4EACFBE-7E60-4C38-95DF-81022F966F18}"/>
                  </a:ext>
                </a:extLst>
              </p:cNvPr>
              <p:cNvGrpSpPr/>
              <p:nvPr/>
            </p:nvGrpSpPr>
            <p:grpSpPr>
              <a:xfrm>
                <a:off x="-5318970" y="2981896"/>
                <a:ext cx="372236" cy="2656141"/>
                <a:chOff x="-5318970" y="2981896"/>
                <a:chExt cx="372236" cy="2656141"/>
              </a:xfrm>
            </p:grpSpPr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3F8A4DD4-5167-49F0-85DA-1257B92B547A}"/>
                    </a:ext>
                  </a:extLst>
                </p:cNvPr>
                <p:cNvSpPr/>
                <p:nvPr/>
              </p:nvSpPr>
              <p:spPr>
                <a:xfrm>
                  <a:off x="-5318970" y="2981896"/>
                  <a:ext cx="372236" cy="2656141"/>
                </a:xfrm>
                <a:custGeom>
                  <a:avLst/>
                  <a:gdLst>
                    <a:gd name="connsiteX0" fmla="*/ 84391 w 372236"/>
                    <a:gd name="connsiteY0" fmla="*/ 2611755 h 2656141"/>
                    <a:gd name="connsiteX1" fmla="*/ 161258 w 372236"/>
                    <a:gd name="connsiteY1" fmla="*/ 2656141 h 2656141"/>
                    <a:gd name="connsiteX2" fmla="*/ 287846 w 372236"/>
                    <a:gd name="connsiteY2" fmla="*/ 2583085 h 2656141"/>
                    <a:gd name="connsiteX3" fmla="*/ 287846 w 372236"/>
                    <a:gd name="connsiteY3" fmla="*/ 204502 h 2656141"/>
                    <a:gd name="connsiteX4" fmla="*/ 372237 w 372236"/>
                    <a:gd name="connsiteY4" fmla="*/ 155734 h 2656141"/>
                    <a:gd name="connsiteX5" fmla="*/ 227457 w 372236"/>
                    <a:gd name="connsiteY5" fmla="*/ 44387 h 2656141"/>
                    <a:gd name="connsiteX6" fmla="*/ 150590 w 372236"/>
                    <a:gd name="connsiteY6" fmla="*/ 0 h 2656141"/>
                    <a:gd name="connsiteX7" fmla="*/ 0 w 372236"/>
                    <a:gd name="connsiteY7" fmla="*/ 281845 h 2656141"/>
                    <a:gd name="connsiteX8" fmla="*/ 76867 w 372236"/>
                    <a:gd name="connsiteY8" fmla="*/ 326231 h 2656141"/>
                    <a:gd name="connsiteX9" fmla="*/ 84391 w 372236"/>
                    <a:gd name="connsiteY9" fmla="*/ 321945 h 2656141"/>
                    <a:gd name="connsiteX10" fmla="*/ 84391 w 372236"/>
                    <a:gd name="connsiteY10" fmla="*/ 2611755 h 2656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236" h="2656141">
                      <a:moveTo>
                        <a:pt x="84391" y="2611755"/>
                      </a:moveTo>
                      <a:lnTo>
                        <a:pt x="161258" y="2656141"/>
                      </a:lnTo>
                      <a:lnTo>
                        <a:pt x="287846" y="2583085"/>
                      </a:lnTo>
                      <a:lnTo>
                        <a:pt x="287846" y="204502"/>
                      </a:lnTo>
                      <a:lnTo>
                        <a:pt x="372237" y="155734"/>
                      </a:lnTo>
                      <a:lnTo>
                        <a:pt x="227457" y="44387"/>
                      </a:lnTo>
                      <a:lnTo>
                        <a:pt x="150590" y="0"/>
                      </a:lnTo>
                      <a:lnTo>
                        <a:pt x="0" y="281845"/>
                      </a:lnTo>
                      <a:lnTo>
                        <a:pt x="76867" y="326231"/>
                      </a:lnTo>
                      <a:lnTo>
                        <a:pt x="84391" y="321945"/>
                      </a:lnTo>
                      <a:lnTo>
                        <a:pt x="84391" y="2611755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E7DFF0D5-EE14-43FC-B0C0-D39AADB9BEE8}"/>
                    </a:ext>
                  </a:extLst>
                </p:cNvPr>
                <p:cNvSpPr/>
                <p:nvPr/>
              </p:nvSpPr>
              <p:spPr>
                <a:xfrm>
                  <a:off x="-5242103" y="3026283"/>
                  <a:ext cx="295370" cy="2611754"/>
                </a:xfrm>
                <a:custGeom>
                  <a:avLst/>
                  <a:gdLst>
                    <a:gd name="connsiteX0" fmla="*/ 84391 w 295370"/>
                    <a:gd name="connsiteY0" fmla="*/ 2611755 h 2611754"/>
                    <a:gd name="connsiteX1" fmla="*/ 210979 w 295370"/>
                    <a:gd name="connsiteY1" fmla="*/ 2538698 h 2611754"/>
                    <a:gd name="connsiteX2" fmla="*/ 210979 w 295370"/>
                    <a:gd name="connsiteY2" fmla="*/ 160115 h 2611754"/>
                    <a:gd name="connsiteX3" fmla="*/ 295370 w 295370"/>
                    <a:gd name="connsiteY3" fmla="*/ 111347 h 2611754"/>
                    <a:gd name="connsiteX4" fmla="*/ 150590 w 295370"/>
                    <a:gd name="connsiteY4" fmla="*/ 0 h 2611754"/>
                    <a:gd name="connsiteX5" fmla="*/ 0 w 295370"/>
                    <a:gd name="connsiteY5" fmla="*/ 281845 h 2611754"/>
                    <a:gd name="connsiteX6" fmla="*/ 84391 w 295370"/>
                    <a:gd name="connsiteY6" fmla="*/ 233172 h 2611754"/>
                    <a:gd name="connsiteX7" fmla="*/ 84391 w 295370"/>
                    <a:gd name="connsiteY7" fmla="*/ 2611755 h 2611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5370" h="2611754">
                      <a:moveTo>
                        <a:pt x="84391" y="2611755"/>
                      </a:moveTo>
                      <a:lnTo>
                        <a:pt x="210979" y="2538698"/>
                      </a:lnTo>
                      <a:lnTo>
                        <a:pt x="210979" y="160115"/>
                      </a:lnTo>
                      <a:lnTo>
                        <a:pt x="295370" y="111347"/>
                      </a:lnTo>
                      <a:lnTo>
                        <a:pt x="150590" y="0"/>
                      </a:lnTo>
                      <a:lnTo>
                        <a:pt x="0" y="281845"/>
                      </a:lnTo>
                      <a:lnTo>
                        <a:pt x="84391" y="233172"/>
                      </a:lnTo>
                      <a:lnTo>
                        <a:pt x="84391" y="2611755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19A7C90B-1C9D-4491-A701-5BDB6EEA3A02}"/>
                    </a:ext>
                  </a:extLst>
                </p:cNvPr>
                <p:cNvSpPr/>
                <p:nvPr/>
              </p:nvSpPr>
              <p:spPr>
                <a:xfrm>
                  <a:off x="-5234579" y="3259455"/>
                  <a:ext cx="76866" cy="2378582"/>
                </a:xfrm>
                <a:custGeom>
                  <a:avLst/>
                  <a:gdLst>
                    <a:gd name="connsiteX0" fmla="*/ 0 w 76866"/>
                    <a:gd name="connsiteY0" fmla="*/ 2334196 h 2378582"/>
                    <a:gd name="connsiteX1" fmla="*/ 76867 w 76866"/>
                    <a:gd name="connsiteY1" fmla="*/ 2378583 h 2378582"/>
                    <a:gd name="connsiteX2" fmla="*/ 76867 w 76866"/>
                    <a:gd name="connsiteY2" fmla="*/ 0 h 2378582"/>
                    <a:gd name="connsiteX3" fmla="*/ 0 w 76866"/>
                    <a:gd name="connsiteY3" fmla="*/ 44387 h 2378582"/>
                    <a:gd name="connsiteX4" fmla="*/ 0 w 76866"/>
                    <a:gd name="connsiteY4" fmla="*/ 2334196 h 237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866" h="2378582">
                      <a:moveTo>
                        <a:pt x="0" y="2334196"/>
                      </a:moveTo>
                      <a:lnTo>
                        <a:pt x="76867" y="2378583"/>
                      </a:lnTo>
                      <a:lnTo>
                        <a:pt x="76867" y="0"/>
                      </a:lnTo>
                      <a:lnTo>
                        <a:pt x="0" y="44387"/>
                      </a:lnTo>
                      <a:lnTo>
                        <a:pt x="0" y="2334196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48C6EBE3-075C-481F-9926-A1381F14C3DF}"/>
                    </a:ext>
                  </a:extLst>
                </p:cNvPr>
                <p:cNvSpPr/>
                <p:nvPr/>
              </p:nvSpPr>
              <p:spPr>
                <a:xfrm>
                  <a:off x="-5234579" y="3259455"/>
                  <a:ext cx="76866" cy="2378582"/>
                </a:xfrm>
                <a:custGeom>
                  <a:avLst/>
                  <a:gdLst>
                    <a:gd name="connsiteX0" fmla="*/ 0 w 76866"/>
                    <a:gd name="connsiteY0" fmla="*/ 2334196 h 2378582"/>
                    <a:gd name="connsiteX1" fmla="*/ 76867 w 76866"/>
                    <a:gd name="connsiteY1" fmla="*/ 2378583 h 2378582"/>
                    <a:gd name="connsiteX2" fmla="*/ 76867 w 76866"/>
                    <a:gd name="connsiteY2" fmla="*/ 0 h 2378582"/>
                    <a:gd name="connsiteX3" fmla="*/ 0 w 76866"/>
                    <a:gd name="connsiteY3" fmla="*/ 44387 h 2378582"/>
                    <a:gd name="connsiteX4" fmla="*/ 0 w 76866"/>
                    <a:gd name="connsiteY4" fmla="*/ 2334196 h 237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866" h="2378582">
                      <a:moveTo>
                        <a:pt x="0" y="2334196"/>
                      </a:moveTo>
                      <a:lnTo>
                        <a:pt x="76867" y="2378583"/>
                      </a:lnTo>
                      <a:lnTo>
                        <a:pt x="76867" y="0"/>
                      </a:lnTo>
                      <a:lnTo>
                        <a:pt x="0" y="44387"/>
                      </a:lnTo>
                      <a:lnTo>
                        <a:pt x="0" y="2334196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 dirty="0"/>
                </a:p>
              </p:txBody>
            </p:sp>
          </p:grpSp>
        </p:grpSp>
      </p:grpSp>
      <p:pic>
        <p:nvPicPr>
          <p:cNvPr id="4" name="Google Shape;105;p1">
            <a:extLst>
              <a:ext uri="{FF2B5EF4-FFF2-40B4-BE49-F238E27FC236}">
                <a16:creationId xmlns:a16="http://schemas.microsoft.com/office/drawing/2014/main" id="{B50D00C6-F4F4-13E7-E6BC-3981631EEA2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414" t="31626" r="11788" b="31629"/>
          <a:stretch/>
        </p:blipFill>
        <p:spPr>
          <a:xfrm>
            <a:off x="5240799" y="173837"/>
            <a:ext cx="2198436" cy="82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B5A74-D49E-C20A-5B62-2AA1C5A34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0" t="19163" r="13594" b="23257"/>
          <a:stretch/>
        </p:blipFill>
        <p:spPr>
          <a:xfrm>
            <a:off x="8693985" y="252684"/>
            <a:ext cx="1345960" cy="631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871682-EF9A-34D3-9D20-E0BA61D7D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2738" y="90075"/>
            <a:ext cx="547744" cy="9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57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ST2023">
      <a:dk1>
        <a:srgbClr val="000000"/>
      </a:dk1>
      <a:lt1>
        <a:sysClr val="window" lastClr="FFFFFF"/>
      </a:lt1>
      <a:dk2>
        <a:srgbClr val="3C3C3B"/>
      </a:dk2>
      <a:lt2>
        <a:srgbClr val="E3DED1"/>
      </a:lt2>
      <a:accent1>
        <a:srgbClr val="006633"/>
      </a:accent1>
      <a:accent2>
        <a:srgbClr val="008D36"/>
      </a:accent2>
      <a:accent3>
        <a:srgbClr val="95C11F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KKBPS">
      <a:majorFont>
        <a:latin typeface="Franklin Gothic Medium Con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A5CC2507DE9A4EBB741E029D36F5F7" ma:contentTypeVersion="2" ma:contentTypeDescription="Create a new document." ma:contentTypeScope="" ma:versionID="a005d1ccdff657e5a2de177081f0517b">
  <xsd:schema xmlns:xsd="http://www.w3.org/2001/XMLSchema" xmlns:xs="http://www.w3.org/2001/XMLSchema" xmlns:p="http://schemas.microsoft.com/office/2006/metadata/properties" xmlns:ns3="56437ed6-ed45-40a5-b8da-de741f6ef83a" targetNamespace="http://schemas.microsoft.com/office/2006/metadata/properties" ma:root="true" ma:fieldsID="be9838bb3094ccac1a12b7360c74ae91" ns3:_="">
    <xsd:import namespace="56437ed6-ed45-40a5-b8da-de741f6ef8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37ed6-ed45-40a5-b8da-de741f6ef8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B68237-A9B0-4350-84D8-AD2B3A765E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53DADC-D141-4C06-A7D9-710F66EC42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437ed6-ed45-40a5-b8da-de741f6ef8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DAA4F0-9F37-4605-AB38-6AB51D2615A8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dcmitype/"/>
    <ds:schemaRef ds:uri="56437ed6-ed45-40a5-b8da-de741f6ef83a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34210</TotalTime>
  <Words>503</Words>
  <Application>Microsoft Office PowerPoint</Application>
  <PresentationFormat>Widescreen</PresentationFormat>
  <Paragraphs>85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Arial Narrow</vt:lpstr>
      <vt:lpstr>Montserrat</vt:lpstr>
      <vt:lpstr>Franklin Gothic Medium Cond</vt:lpstr>
      <vt:lpstr>Arial</vt:lpstr>
      <vt:lpstr>Wingdings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Rapimkap</dc:title>
  <dc:creator>Panca Dwi Prabawa;UKKBPS</dc:creator>
  <cp:keywords>BPS</cp:keywords>
  <cp:lastModifiedBy>Debi Tomika</cp:lastModifiedBy>
  <cp:revision>2466</cp:revision>
  <dcterms:created xsi:type="dcterms:W3CDTF">2019-09-05T01:13:54Z</dcterms:created>
  <dcterms:modified xsi:type="dcterms:W3CDTF">2022-12-27T00:54:04Z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0x01010016A5CC2507DE9A4EBB741E029D36F5F7</vt:lpwstr>
  </property>
</Properties>
</file>